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சனங் கூறுவோம்; - சகோதரரே;
சேர்ந்தே எக்காளம் ஊத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ிண்ணின் மகிமை துறந்தார், - கிறிஸ்து நமை
மீட்கக் குருசில் இறந்தார்;
மண்ணின் புகழ், பெருமை எல்லாம் தூசுகுப்பை என்
றெண்ணிச் சிலுவைதனை எடுத்து மகிழ்ச்சியோடு. -ஜீவ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சனங் கூறுவோம்; - சகோதரரே;
சேர்ந்தே எக்காளம் ஊத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சனங் கூறுவோம்; - சகோதரரே;
சேர்ந்தே எக்காளம் ஊத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ள் மேலுருகிப் பாடுபட்டு மரித்த
ஜீவாதி பதி யேசு சிந்தை மகிழ்ந்திட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சனங் கூறுவோம்; - சகோதரரே;
சேர்ந்தே எக்காளம் ஊத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தகப் பேயின் வலையில், - ஐயோ! திரள்பேர்
பட்டு மடியும் வேளையில்;
பேதமை யோடு பிடிவாத மருள் மிகுந்து
வேதனை தானடையப் போவோர் கதி பெற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சனங் கூறுவோம்; - சகோதரரே;
சேர்ந்தே எக்காளம் ஊத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டுதனிலே அலைந்தோம்; - கிறிஸ்தேசு
கர்த்தன் சேவையில் அமர்ந்தோம்;
நாடு, நகர், கிராமந் தேடி நாம் பெற்றடைந்த
நல்ல ஈவு வரங்கள் எல்லாருங் கண்டடைய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சனங் கூறுவோம்; - சகோதரரே;
சேர்ந்தே எக்காளம் ஊத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ூலோகம் எங்கும் நமையே - கிறிஸ்து நாதர்
போகச் சொல்லி விதித்தாரே;
காலமெல்லாம் உம்மோடு கூடயிருப்பேன் என்ற
கர்த்தன் வாக்கை நினைத்து எத்தேசமுந் திரிந்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2026-09-16T18:54:09Z</dcterms:created>
  <dcterms:modified xsi:type="dcterms:W3CDTF">2026-09-16T18:54:09Z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