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presProps" Target="presProps.xml"/>
  <Relationship Id="rId49" Type="http://schemas.openxmlformats.org/officeDocument/2006/relationships/viewProps" Target="viewProps.xml"/>
  <Relationship Id="rId5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ன்னும் அவர் ஆயிரமுழம் அளந்து, என்னைத் தண்ணீரைக் கடக்கப்பண்ணினார்; அங்கே தண்ணீர் முழங்கால் அளவாயிருந்தது; பின்னும் அவர் ஆயிரமுழம் அளந்து என்னைக் கடக்கப்பண்ணினார்; அங்கே தண்ணீர் இடுப்பளவாயிருந்த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னும் அவர் ஆயிரமுழம் அளந்தார்; அங்கே அது நான் கடக்கக் கூடாத நதியாயிருந்தது; தண்ணீர் நீச்சாழமும் கடக்கமுடியாத நதியுமாயிருந்த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னும் அவர் ஆயிரமுழம் அளந்தார்; அங்கே அது நான் கடக்கக் கூடாத நதியாயிருந்தது; தண்ணீர் நீச்சாழமும் கடக்கமுடியாத நதியுமாயிருந்த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என்னை நோக்கி: மனுபுத்திரனே, இதைக் கண்டாயா என்று சொல்லி, என்னை நதியோரமாய்த் திரும்ப நடத்திக்கொண்டுபோன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நடந்துவருகையில், இதோ, நதியோரத்தில் இக்கரையிலும் அக்கரையிலும் வெகு திரளான விருட்சங்கள் இருந்த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 என்னை நோக்கி: இந்தத் தண்ணீர் கிழக்கு தேசத்துக்குப் புறப்பட்டுப்போய், வனாந்தரவழியாய் ஓடி கடலில் விழும்; இது கடலில் பாய்ந்து, விழுந்தபின்பு, அதின் தண்ணீர் ஆரோக்கியமாக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 என்னை நோக்கி: இந்தத் தண்ணீர் கிழக்கு தேசத்துக்குப் புறப்பட்டுப்போய், வனாந்தரவழியாய் ஓடி கடலில் விழும்; இது கடலில் பாய்ந்து, விழுந்தபின்பு, அதின் தண்ணீர் ஆரோக்கியமாக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ம்பவிப்பது என்னவென்றால், இந்த நதி போகுமிடமெங்கும் சஞ்சரிக்கும் ஜீவபிராணிகள் யாவும் பிழைக்கும்; இந்தத் தண்ணீர் அங்கே வந்தபடியினால் வெகு ஏராளமான மச்சங்களும் உண்டாயிருக்கும்; இந்த நதிபோகுமிடமெங்குமுள்ள யாவும் ஆரோக்கியப்பட்டுப் பிழைக்க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ம்பவிப்பது என்னவென்றால், இந்த நதி போகுமிடமெங்கும் சஞ்சரிக்கும் ஜீவபிராணிகள் யாவும் பிழைக்கும்; இந்தத் தண்ணீர் அங்கே வந்தபடியினால் வெகு ஏராளமான மச்சங்களும் உண்டாயிருக்கும்; இந்த நதிபோகுமிடமெங்குமுள்ள யாவும் ஆரோக்கியப்பட்டுப் பிழைக்க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என்கேதிதுவக்கி எனெக்லாயிம்மட்டும் மீன்பிடிக்கிறவர்கள் அதின் கரையிலே நிற்பார்கள்; அதெல்லாம் வலைகளை விரிக்கிற ஸ்தலமாயிருக்கும்; அதின் மச்சங்கள் பெரிய சமுத்திரத்தின் மச்சங்களைப்போலப் பல ஜாதியும் மகா ஏராளமுமாயிருக்க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அவர் என்னை ஆலயத்தின் வாசலுக்குத் திரும்பிவரப்பண்ணினார்; இதோ, வாசற்படியின் கீழிருந்து தண்ணீர் புறப்பட்டுக் கிழக்கே ஓடுகிறதாயிருந்தது; ஆலயத்தின் முகப்பு கிழக்கு நோக்கியிருந்தது; அந்தத் தண்ணீர் ஆலயத்தின் வலதுபுறமாய்ப் பலிபீடத்துக்குத் தெற்கே பாய்ந்த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என்கேதிதுவக்கி எனெக்லாயிம்மட்டும் மீன்பிடிக்கிறவர்கள் அதின் கரையிலே நிற்பார்கள்; அதெல்லாம் வலைகளை விரிக்கிற ஸ்தலமாயிருக்கும்; அதின் மச்சங்கள் பெரிய சமுத்திரத்தின் மச்சங்களைப்போலப் பல ஜாதியும் மகா ஏராளமுமாயிருக்க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என்கேதிதுவக்கி எனெக்லாயிம்மட்டும் மீன்பிடிக்கிறவர்கள் அதின் கரையிலே நிற்பார்கள்; அதெல்லாம் வலைகளை விரிக்கிற ஸ்தலமாயிருக்கும்; அதின் மச்சங்கள் பெரிய சமுத்திரத்தின் மச்சங்களைப்போலப் பல ஜாதியும் மகா ஏராளமுமாயிருக்க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னாலும் அதினுடைய உளையான பள்ளங்களும் அதினுடைய மடுக்களும் ஆரோக்கியமாகாமல், உப்பாகவே விட்டுவிடப்பட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தியோரமாய் அதின் இக்கரையிலும் அக்கரையிலும் புசிப்புக்கான சகலவித விருட்சங்களும் வளரும்; அவைகளின் இலைகள் உதிர்வதுமில்லை, அவைகளின் கனிகள் கெடுவதுமில்லை; அவைகளுக்குப் பாயும் தண்ணீர் பரிசுத்த ஸ்தலத்திலிருந்து பாய்கிறபடியில் மாதந்தோறும் புதுக்கனிகளைக் கொடுத்துக்கொண்டேயிருக்கும், அவைகளின் கனிகள் புசிப்புக்கும் அவைகளின் இலைகள் அவிழ்தத்துக்குமானவை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தியோரமாய் அதின் இக்கரையிலும் அக்கரையிலும் புசிப்புக்கான சகலவித விருட்சங்களும் வளரும்; அவைகளின் இலைகள் உதிர்வதுமில்லை, அவைகளின் கனிகள் கெடுவதுமில்லை; அவைகளுக்குப் பாயும் தண்ணீர் பரிசுத்த ஸ்தலத்திலிருந்து பாய்கிறபடியில் மாதந்தோறும் புதுக்கனிகளைக் கொடுத்துக்கொண்டேயிருக்கும், அவைகளின் கனிகள் புசிப்புக்கும் அவைகளின் இலைகள் அவிழ்தத்துக்குமானவை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தியோரமாய் அதின் இக்கரையிலும் அக்கரையிலும் புசிப்புக்கான சகலவித விருட்சங்களும் வளரும்; அவைகளின் இலைகள் உதிர்வதுமில்லை, அவைகளின் கனிகள் கெடுவதுமில்லை; அவைகளுக்குப் பாயும் தண்ணீர் பரிசுத்த ஸ்தலத்திலிருந்து பாய்கிறபடியில் மாதந்தோறும் புதுக்கனிகளைக் கொடுத்துக்கொண்டேயிருக்கும், அவைகளின் கனிகள் புசிப்புக்கும் அவைகளின் இலைகள் அவிழ்தத்துக்குமானவை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ாகிய ஆண்டவர் சொல்லுகிறது என்னவென்றால்: நீங்கள் இஸ்ரவேலின் பன்னிரண்டு கோத்திரங்களுடைய இலக்கத்தின்படியே தேசத்தைச் சுதந்தரித்துக்கொண்டு குறிக்கவேண்டிய எல்லையாவது: யோசேப்புக்கு இரண்டு பங்கு உண்ட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ாகிய ஆண்டவர் சொல்லுகிறது என்னவென்றால்: நீங்கள் இஸ்ரவேலின் பன்னிரண்டு கோத்திரங்களுடைய இலக்கத்தின்படியே தேசத்தைச் சுதந்தரித்துக்கொண்டு குறிக்கவேண்டிய எல்லையாவது: யோசேப்புக்கு இரண்டு பங்கு உண்ட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கோதரனோடே சகோதரனுக்குச சரிபங்கு உண்டாக அதைச் சுதந்தரித்துக்கொள்ளக்கடவீர்கள்; அதை உங்கள் பிதாக்களுக்குக் கொடுப்பேன் என்று நான் ஆணையிட்டுக் கொடுத்தேன்; ஆகையால் உங்களுக்கு இந்த தேசம் சுதந்தரமாகக் கிடைக்க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கோதரனோடே சகோதரனுக்குச சரிபங்கு உண்டாக அதைச் சுதந்தரித்துக்கொள்ளக்கடவீர்கள்; அதை உங்கள் பிதாக்களுக்குக் கொடுப்பேன் என்று நான் ஆணையிட்டுக் கொடுத்தேன்; ஆகையால் உங்களுக்கு இந்த தேசம் சுதந்தரமாகக் கிடைக்க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அவர் என்னை ஆலயத்தின் வாசலுக்குத் திரும்பிவரப்பண்ணினார்; இதோ, வாசற்படியின் கீழிருந்து தண்ணீர் புறப்பட்டுக் கிழக்கே ஓடுகிறதாயிருந்தது; ஆலயத்தின் முகப்பு கிழக்கு நோக்கியிருந்தது; அந்தத் தண்ணீர் ஆலயத்தின் வலதுபுறமாய்ப் பலிபீடத்துக்குத் தெற்கே பாய்ந்த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ேசத்தின் எல்லையாவது: வடபுறம் பெரிய சமுத்திரந்துவக்கி, சேதாதுக்குப் போகிற எத்லோன் வழியாயிருக்கிற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மாத்தும், பேரொத்தாவும், தமஸ்குவின் எல்லைக்கும் ஆமாத்தின் எல்லைக்கும் நடுவான சிப்ராயிமும், ஆப்ரானின் எல்லையோடே சேர்ந்த ஆத்சார் அத்தீகோனுமான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மாத்தும், பேரொத்தாவும், தமஸ்குவின் எல்லைக்கும் ஆமாத்தின் எல்லைக்கும் நடுவான சிப்ராயிமும், ஆப்ரானின் எல்லையோடே சேர்ந்த ஆத்சார் அத்தீகோனுமான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டியே சமுத்திரத்திலிருந்து போகிற எல்லை ஆத்சார்ஏனானும், தமஸ்குவின் எல்லையும், வடமூலையான வடக்கும் ஆமாத்தின் எல்லையுமானது; இது வடபுற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டியே சமுத்திரத்திலிருந்து போகிற எல்லை ஆத்சார்ஏனானும், தமஸ்குவின் எல்லையும், வடமூலையான வடக்கும் ஆமாத்தின் எல்லையுமானது; இது வடபுற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ீழ்ப்புறத்தை ஆப்ரானுக்கும் தமஸ்குவுக்கும் நடுவாகவும், கீலேயாத்துக்கும் யோர்தானின் ஓரமான இஸ்ரவேல் தேசத்துக்கும் நடுவாகவும் கீழ்க்கடல்மட்டும் இருக்கும் எல்லையாய் அளப்பீர்களாக; இது கீழ்ப்புற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ீழ்ப்புறத்தை ஆப்ரானுக்கும் தமஸ்குவுக்கும் நடுவாகவும், கீலேயாத்துக்கும் யோர்தானின் ஓரமான இஸ்ரவேல் தேசத்துக்கும் நடுவாகவும் கீழ்க்கடல்மட்டும் இருக்கும் எல்லையாய் அளப்பீர்களாக; இது கீழ்ப்புற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ென்மூலையான தென்புறம் தாமார் துவக்கி, காதேசிலுள்ள சண்டைமூட்டுதலின் தண்ணீர்கள்மட்டாகவும், ஆறுமட்டாகவும், பெரிய சமுத்திரமட்டாகவும் இருப்பது, இது தென்மூலையான தென்புற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ென்மூலையான தென்புறம் தாமார் துவக்கி, காதேசிலுள்ள சண்டைமூட்டுதலின் தண்ணீர்கள்மட்டாகவும், ஆறுமட்டாகவும், பெரிய சமுத்திரமட்டாகவும் இருப்பது, இது தென்மூலையான தென்புற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ேற்புறம் அந்த எல்லைதுவக்கி ஆமாத்துக்கு எதிராக வந்து சேருமட்டும் இருக்கிற பெரிய சமுத்திரமே; இது மேற்புற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அவர் என்னை ஆலயத்தின் வாசலுக்குத் திரும்பிவரப்பண்ணினார்; இதோ, வாசற்படியின் கீழிருந்து தண்ணீர் புறப்பட்டுக் கிழக்கே ஓடுகிறதாயிருந்தது; ஆலயத்தின் முகப்பு கிழக்கு நோக்கியிருந்தது; அந்தத் தண்ணீர் ஆலயத்தின் வலதுபுறமாய்ப் பலிபீடத்துக்குத் தெற்கே பாய்ந்த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ந்த தேசத்தை நீங்கள் இஸ்ரவேல் கோத்திரங்களின்படியே உங்களுக்குள்ளே பங்கிட்டுக்கொள்வீர்களாக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ங்களுக்கும், உங்களுக்குள்ளே தங்கி உங்களுக்குள்ள பிள்ளைகளைப் பெறுகிற அந்நியர்களுக்கும், நீங்கள் அதைச் சீட்டுப்போட்டுச் சுதந்தரமாக்கிக்கொள்வீர்களாக; இவர்கள் உங்களுக்கு இஸ்ரவேல் புத்திரரில் பிறந்தவர்களைப்போல இருந்து, உங்களோடேகூட இஸ்ரவேல் கோத்திரங்களின் நடுவே சுதந்தரத்துக்கு உடன்படுவார்களாக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ங்களுக்கும், உங்களுக்குள்ளே தங்கி உங்களுக்குள்ள பிள்ளைகளைப் பெறுகிற அந்நியர்களுக்கும், நீங்கள் அதைச் சீட்டுப்போட்டுச் சுதந்தரமாக்கிக்கொள்வீர்களாக; இவர்கள் உங்களுக்கு இஸ்ரவேல் புத்திரரில் பிறந்தவர்களைப்போல இருந்து, உங்களோடேகூட இஸ்ரவேல் கோத்திரங்களின் நடுவே சுதந்தரத்துக்கு உடன்படுவார்களாக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ங்களுக்கும், உங்களுக்குள்ளே தங்கி உங்களுக்குள்ள பிள்ளைகளைப் பெறுகிற அந்நியர்களுக்கும், நீங்கள் அதைச் சீட்டுப்போட்டுச் சுதந்தரமாக்கிக்கொள்வீர்களாக; இவர்கள் உங்களுக்கு இஸ்ரவேல் புத்திரரில் பிறந்தவர்களைப்போல இருந்து, உங்களோடேகூட இஸ்ரவேல் கோத்திரங்களின் நடுவே சுதந்தரத்துக்கு உடன்படுவார்களாக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ந்நியன் எந்தக் கோத்திரத்தோடே தங்கியிருக்கிறானோ, அதிலே அவனுடைய சுதந்தரத்தை அவனுக்குக் கொடுக்கக்கடவீர்கள் என்று கர்த்தராகிய ஆண்டவர் சொல்லுகிற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ந்நியன் எந்தக் கோத்திரத்தோடே தங்கியிருக்கிறானோ, அதிலே அவனுடைய சுதந்தரத்தை அவனுக்குக் கொடுக்கக்கடவீர்கள் என்று கர்த்தராகிய ஆண்டவர் சொல்லுகி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 என்னை வடக்கு வாசல் வழியாய்ப் புறப்படப்பண்ணி, என்னை வெளியிலே கீழ்த்திசைக்கு எதிரான புறவாசல்மட்டும் சுற்றி நடத்தக்கொண்டுபோனார்; அங்கே தண்ணீர் வலதுபுறத்திலிருந்து பாய்கிறதாயிருந்த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 என்னை வடக்கு வாசல் வழியாய்ப் புறப்படப்பண்ணி, என்னை வெளியிலே கீழ்த்திசைக்கு எதிரான புறவாசல்மட்டும் சுற்றி நடத்தக்கொண்டுபோனார்; அங்கே தண்ணீர் வலதுபுறத்திலிருந்து பாய்கிறதாயிருந்த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தப் புருஷன் தமது கையில் நூலைப் பிடித்துக்கொண்டு, கிழக்கே புறப்படுகையில் ஆயிரமுழம் அளந்து, என்னைத் தண்ணீரைக் கடக்கப்பண்ணினார்; தண்ணீர் கணுக்கால் அளவாயிருந்த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தப் புருஷன் தமது கையில் நூலைப் பிடித்துக்கொண்டு, கிழக்கே புறப்படுகையில் ஆயிரமுழம் அளந்து, என்னைத் தண்ணீரைக் கடக்கப்பண்ணினார்; தண்ணீர் கணுக்கால் அளவாயிருந்த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ன்னும் அவர் ஆயிரமுழம் அளந்து, என்னைத் தண்ணீரைக் கடக்கப்பண்ணினார்; அங்கே தண்ணீர் முழங்கால் அளவாயிருந்தது; பின்னும் அவர் ஆயிரமுழம் அளந்து என்னைக் கடக்கப்பண்ணினார்; அங்கே தண்ணீர் இடுப்பளவாயிருந்த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6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ફરીથી તેણે એક 1,000 હાથ અંતર માપ્યું, અને મને પાણીમાં ચલાવ્યો, અહીં પાણી કમરસમાં હત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બીજા 1,000 હાથ અંતર માપ્યું. હવે તે પાણી નદીમાં ફેરવાઇ ગયા હતાં, પાણી એટલાં ઊંડા હતાં કે તે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રી શકાય. કોઇ ચાલીને સામે કિનારે જઇ શકે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તેણે મને કહ્યું “હે મનુષ્યના પુત્ર, આ બધું ધ્યાનમાં રાખજ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ત્યાર બાદ તે મને પાછો નદીને કાંઠે લઇ ગયો અને મેં જોયું તો બંને કાંઠે પુષ્કળ વૃક્ષો ઊભાં હત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તેણે મને કહ્યું, “આ પાણી પૂર્વમાં વહેતું યર્દનકાંઠા સુધી જાય છે અને આખરે એ મૃતસરોવરને જઇને મળ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 એ જ્યારે મૃતસરોવરને જઇને મળે છે ત્યારે તેના પાણીને મીઠું બનાવી દ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જ્યાં જ્યાં એ પાણી વહેશે ત્યાં ત્યાં બધી જાતના પ્રાણીઓ અને માછલાંઓ ઉભરાવા માંડશે. એ પાણીનો ઝર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ૃતસરોવરના પાણીને મીઠું બનાવી દેશે. અને એ જ્યાં જ્યાં થઇને વહેશે ત્યાં જીવન ફેલાવ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મૃતસમુદ્રના કાંઠે માછીમારો ઊભા રહેશે અને એન-ગેદીથી છેક એન-એગ્લાઇમ સુધી સર્વ જગ્યાએ માછલાં પકડ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પછી તે માણસ મને મંદિરના ધ્વાર પાસે પાછો લાવ્યો, મેં જોયું તો મંદિરના ઉંબરા તળેથી નીકળીને પાણ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નો કિનારો માછલી પકડવાની જાળો પાથરવાનું સ્થળ બની રહેશે અને ત્યાં મોટા સમુદ્રમાં છે તેમ વિવિધ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કારની માછલીઓ હ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પરંતુ કાંઠે આવેલા કાદવકીચડના તથા તળાવોના પાણી મીઠાં નહિ થાય, પણ મીઠું બનાવવાના કામમાં આવ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એ નદીના બંને કાંઠાઓ ઉપર બધાં ફળઝાડો ઊગી નીકળશે, તેમના પાંદડાં કરમાશે નહિ અને તેમને ફળ આવતાં કદ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ટકશે નહિ. દર મહિને તેમને નવા ફળ આવશે, કારણ, તેમને મળતું પાણી મંદિરમાંથી આવે છે, તેમના ફળ ખાવા માટ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 અને પાંદડાં દવા માટે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યહોવા મારા માલિક કહે છે: “ઇસ્રાએલના બાર કુળ સમૂહોને જમીન વહેંચવા માટે આ સૂચનો છે: યૂસફના કુળ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ના પુત્રોની જાતિઓ એફ્રાઇમ અને મનાશ્શા માટે બે ભાગ મળ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સર્વ કુળોને સરખો ભાગ મળશે, કારણ કે તમારા પિતૃઓને આ દેશ આપવાની મેં પ્રતિજ્ઞા લીધી હતી અને તેમ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નો વારસો મળશે. તેની હદ આ પ્રમાણે છે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ૂર્વ તરફ વહેતું હતું, કારણ, મંદિર પૂર્વાભિમુખ હતું. એ પાણી યજ્ઞવેદીની અને મંદિરની દક્ષિણ બાજુએ થઇ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“ઉત્તરની સરહદ ભૂમધ્ય સમુદ્રથી હેથ્લોન અને સદાદમાંથી પસુર થઇન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હામાથ અનદ દમસ્ક અને હમાથની સરહદ વચ્ચે આવેલાં શેહરો બેરોથાહ અને સિબ્રાઇમ થઇને હૌરાનની સરહદે આવેલ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ાસેર-હાનીકોન સુધી જાય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આમ, ઉત્તરની સરહદ ભૂમધ્ય સમુદ્રથી એનોન શહેર સુધી જાય છે અને તેની ઉત્તરે દમસ્કની સરહદ અને હમા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વેલા છે. આ ઉત્તરની સરહદ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“પૂર્વની સરહદ, દમસ્ક અને હૌરાનના પ્રદેશમાંથી પસાર થઇને દક્ષિણમાં જાય છે, અને યર્દન નદીની પૂવેર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વેલાં ઇસ્રાએલના અને ગિલયાદના પ્રદેશ વચ્ચે જાય છે. આ પૂર્વ સરહદ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“દક્ષિણની સરહદ તામારથી મરીબોથ-કાદેશના જળસમૂહ આગળ થઇને મિસરની ખાડી પાસે થઇને મિસરની સરહદે આવેલ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ભૂમધ્ય સમુદ્ર સુધી જાય છે. આ દક્ષિણ સરહદ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“પશ્ચિમ સરહદે ભૂમધ્ય સમુદ્ર આવેલો છે અને હમાથના ઘાટ સામેના બિંદુ સુધી એ જ સરહદની ગરજ સા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તું હત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“ઇસ્રાએલના કુળો મધ્યે આ સરહદોનો વિસ્તાર તમારે વહેંચી આપવ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તમારા પોતાના માટે અને તમારી મધ્યે પોતાના કુટુંબો સાથે વસતા પરદેશીઓ માટે આ દેશને વતન તરીકે વહેંચ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પવો. આ દેશમાં જન્મેલા વિદેશી માતાપિતાના બાળકો પણ દેશના વતની કહેવાશે. તમારા બાળકોની જેમજ તેઓને એ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રખા અધિકારો મળ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વિદેશીઓ જે જાતિ વંશની ભેગા વસતા હોય તેની સાથે તેમને પણ ભાગ મળવો જોઇએ.” આ મારા માલિક યહોવાના વચ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પછી તે માણસ મને ઉત્તરને દરવાજેથી બહાર લઇ આવ્યો અને ફેરવીને પૂર્વ દરવાજે લઇ ગયો. ત્યાં જમણ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ાજુએથી થોડું થોડું પાણી નીકળતું હત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હાથમાં માપદંડ લઇને તે પૂર્વ તરફ ગયો અને 1,000 હાથ ભર્યા પછી તેણે મને પાણીમાં ચલાવ્યો. પાણ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ઘૂંટીસમાં હત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એ પછી તેણે બીજા 1,000 હાથ અંતર માપ્યું અને ફરી મને પાણીમાં ચલાવ્યો, અહીં પાણી ઘૂંટણસમાં હત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2026-06-03T12:38:52Z</dcterms:created>
  <dcterms:modified xsi:type="dcterms:W3CDTF">2026-06-03T12:38:52Z</dcterms:modified>
  <dc:title>எசேக்கியேல் : 47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