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 நசரையினதிபதியே,
பவ நரர்பிணை யென வரும்.
யேசு நசரையினதிபத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 நசரையினதிபதியே,
பவ நரர்பிணை யென வரும்.
யேசு நசரையினதிபத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ுறு பரதல வாசப் பிரகாசனே
ஜீவனே, அமரர் பாவனே மகத்துவ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 நசரையினதிபதியே,
பவ நரர்பிணை யென வரும்.
யேசு நசரையினதிபத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ந்த உலகு சுவை தந்து போராடுதே,
எனதுடலும் அதுவோ டிசைந்து சீராடுதே;
தந்தர அலகை சூழ நின்று வாதாடுதே
சாமி, பாவியகம் நோயினில் வாடு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 நசரையினதிபதியே,
பவ நரர்பிணை யென வரும்.
யேசு நசரையினதிபத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ன் சுய பெலனல்லால், என் பெலன் ஏது
நினைவு செயல் வசனம், முழுதும் பொல்லாது
தஞ்சம் உனை அடைந்தேன் தவற விடாது
தாங்கி ஆள் கருணை ஓங்கி எப்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 நசரையினதிபதியே,
பவ நரர்பிணை யென வரும்.
யேசு நசரையினதிபத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ருபையுடன் என் இருதயந்தனில் வாரும், -
கேடு பாடுகள் யாவையும் தீரும்;
பொறுமை, நம்பிக்கை, அன்பு போதவே தாரும்;
பொன்னு லோகமதில் என்னையும் சே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2026-07-30T21:56:30Z</dcterms:created>
  <dcterms:modified xsi:type="dcterms:W3CDTF">2026-07-30T21:56:30Z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