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safe stronghold our God is still,
A trusty shield and weapon ;
He'll help us clear from all the ill
That hath us now o'er taken.
The ancient prince of hell
Hath risen with purpose fell ;
Strong mail of craft and power
He weareth in this hour,
On earth is not his fellow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ith force of arms we nothing can,
Full soon were we down-ridden ;
But for us fights the proper Man,
Whom God Himself hath bidden.
Ask ye, Who is this same ?
Christ Jesus is His name,
The Lord Sabaoth's Son ;
He, and no other one,
Shall conquer in the battl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nd were this world all devils o'er,
And watching to devour us,
We lay it not to heart so sore ;
Not they can overpower us.
And let the prince of ill
Look grim as e'er he will,
He harms us not a whit :
For why ? His doom is writ ;
A word shall quickly slay him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God's word, for all their craft and force,
One moment will not linger,
But,spite of hell, shall have its course;
'Tis written by His finger.
And though they take our life,
Goods, honour, children, wife,
Yet is their profit small ;
These things shall vanish all,
The city of God remaineth.
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2026-07-09T08:57:51Z</dcterms:created>
  <dcterms:modified xsi:type="dcterms:W3CDTF">2026-07-09T08:57:51Z</dcterms:modified>
  <dc:title>Hymn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