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 நிழல் அவரே – எனை ஆதர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 நிழல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 நிலைமையும் எனைச் சேதப்படுத்த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ோலம் கொண்டென்னை அக்காவல் புரி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த் தீமைகட்கும் என்னை வில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த் தீமைகட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 உலகினில் போக்குவர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ாத்துமாவையும் நாடோறும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ேன் – மாமேரு நேராய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ேன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ண் உண்டாக்கிய வித்தகனிடமிரு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ண்ணில்லா வொத்தாசை என்றனுக்கே வ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த்தள்ளாட வொட்டார் – உறங்காது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த்தள்ளாட வொட்ட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யில் நின்றிஸ்ர வேலரைக் கா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கண்ணுறங்கார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2026-07-30T13:14:32Z</dcterms:created>
  <dcterms:modified xsi:type="dcterms:W3CDTF">2026-07-30T13:14:32Z</dcterms:modified>
  <dc:title>துதிப் பாடல்கள் : 1002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