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8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கள் எல்லாம் நிறைவாய் மா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 தீர்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துடைத்தாரே – (2)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ேற்றினின்றும் குழியினி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 எடு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மேல் கால்கள் நிறு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ுதிப்படுத்த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பாடல் நாவில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 வை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 செய்தாரே – என்னை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ல்லவர் இயேசு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ம் யாவும் மன்னி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் நீக்க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லே நீதிமான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ாற்ற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ள்ளையாக என்னை கூ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க் கொண்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இயேசுவே – என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ரலோகத்தில் எனது பெய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தி வை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வாழ அங்கோர் இட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இரட்ச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ரிந்து வை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வருவார் அழைத்துச் செல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ந்து சென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ாய் வாழ்ந்திடுவேன் – (2) அங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 ராஜ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றண்ட நிலமாய் இருந்த வாழ்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யலாய் மாற்ற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ுகை நிறைந்த பள்ளத்தாக்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ப்பாய் மாற்ற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2026-07-31T14:52:53Z</dcterms:created>
  <dcterms:modified xsi:type="dcterms:W3CDTF">2026-07-31T14:52:53Z</dcterms:modified>
  <dc:title>துதிப் பாடல்கள் : 444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