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தேவனாகிய கர்த்தர் தமக்கு ஆராதனை செய்யவும் கர்த்தருடைய நாமத்திலே ஆசீர்வதிக்கவும் லேவியின் குமாரராகிய ஆசாரியரைத் தெரிந்துகொண்டபடியால், அவர்களும் அத்தருணத்தில் வந்திருக்கவேண்டும்; அவர்கள் வாக்கின்படியே சகல வழக்கும் சகல காயச்சேதமும் தீர்க்கப்பட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தேவனாகிய கர்த்தர் தமக்கு ஆராதனை செய்யவும் கர்த்தருடைய நாமத்திலே ஆசீர்வதிக்கவும் லேவியின் குமாரராகிய ஆசாரியரைத் தெரிந்துகொண்டபடியால், அவர்களும் அத்தருணத்தில் வந்திருக்கவேண்டும்; அவர்கள் வாக்கின்படியே சகல வழக்கும் சகல காயச்சேதமும் தீர்க்கப்படவேண்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தேவனாகிய கர்த்தர் தமக்கு ஆராதனை செய்யவும் கர்த்தருடைய நாமத்திலே ஆசீர்வதிக்கவும் லேவியின் குமாரராகிய ஆசாரியரைத் தெரிந்துகொண்டபடியால், அவர்களும் அத்தருணத்தில் வந்திருக்கவேண்டும்; அவர்கள் வாக்கின்படியே சகல வழக்கும் சகல காயச்சேதமும் தீர்க்கப்படவேண்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ொலைசெய்யப்பட்டவனுக்குச் சமீபமான பட்டணத்தின் மூப்பர் எல்லாரும் பள்ளத்தாக்கிலே தலை வெட்டப்பட்ட கிடாரியின்மேல் தங்கள் கைகளைக் கழுவி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ொலைசெய்யப்பட்டவனுக்குச் சமீபமான பட்டணத்தின் மூப்பர் எல்லாரும் பள்ளத்தாக்கிலே தலை வெட்டப்பட்ட கிடாரியின்மேல் தங்கள் கைகளைக் கழுவி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கைகள் அந்த இரத்தத்தைச் சிந்தினதும் இல்லை, எங்கள் கண்கள் அதைக் கண்டதும் இல்லை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நீர் மீட்டுக்கொண்ட உமது ஜனமாகிய இஸ்ரவேலின்மேல் குற்றமில்லாத இரத்தப்பழியைச் சுமத்தாமல் உமது ஜனமாகிய இஸ்ரவேலின்மேல் கிருபையுள்ளவராயிரும் என்று சொல்வார்களாக; அப்பொழுது இரத்தப்பழி அவர்களுக்கு நிவிர்த்தியா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நீர் மீட்டுக்கொண்ட உமது ஜனமாகிய இஸ்ரவேலின்மேல் குற்றமில்லாத இரத்தப்பழியைச் சுமத்தாமல் உமது ஜனமாகிய இஸ்ரவேலின்மேல் கிருபையுள்ளவராயிரும் என்று சொல்வார்களாக; அப்பொழுது இரத்தப்பழி அவர்களுக்கு நிவிர்த்திய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டிக் கர்த்தரின் பார்வைக்குச் செம்மையானதை நீ செய்வாயாகில், குற்றமில்லாத இரத்தப்பழியை உன் நடுவிலிருந்து விலக்கிப்போடுவ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டிக் கர்த்தரின் பார்வைக்குச் செம்மையானதை நீ செய்வாயாகில், குற்றமில்லாத இரத்தப்பழியை உன் நடுவிலிருந்து விலக்கிப்போடுவ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தேவனாகிய கர்த்தர் உனக்குச் சுதந்தரிக்கக் கொடுக்கும் தேசத்தில், கொலைசெய்யப்பட்டுக் கிடக்கிற ஒருவனை வெளியிலே கண்டு, அவனைக் கொன்றவன் இன்னான் என்று தெரியாதிருந்தால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உன் சத்துருக்களுக்கு எதிராக யுத்தத்திற்குப் புறப்பட்டு, உன் தேவனாகிய கர்த்தர் அவர்களை உன் கையில் ஒப்புக்கொடுக்கிறதினால், அவர்களைச் சிறைபிடித்துவந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உன் சத்துருக்களுக்கு எதிராக யுத்தத்திற்குப் புறப்பட்டு, உன் தேவனாகிய கர்த்தர் அவர்களை உன் கையில் ஒப்புக்கொடுக்கிறதினால், அவர்களைச் சிறைபிடித்துவந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ிறைகளில் ரூபவதியான ஒரு ஸ்திரீயைக்கண்டு, அவளை விவாகம்பண்ண விரும்ப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ிறைகளில் ரூபவதியான ஒரு ஸ்திரீயைக்கண்டு, அவளை விவாகம்பண்ண விரும்ப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ளை உன் வீட்டிற்குள் அழைத்துக்கொண்டுபோவாயானால், அவள் தன் தலையைச் சிறைத்து, தன் நகங்களைக் களைந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ன் சிறையிருப்பின் வஸ்திரத்தையும் நீக்கி, உன் வீட்டிலிருந்து, ஒரு மாதமட்டும் தன் தகப்பனையும் தாயையும் நினைத்துத் துக்கங்கொண்டாடக்கடவள்; அதன்பின்பு நீ அவளோடே சேர்ந்து, அவளுக்கு புருஷனாயிரு, அவள் உனக்கு மனைவியாயிருப்ப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ன் சிறையிருப்பின் வஸ்திரத்தையும் நீக்கி, உன் வீட்டிலிருந்து, ஒரு மாதமட்டும் தன் தகப்பனையும் தாயையும் நினைத்துத் துக்கங்கொண்டாடக்கடவள்; அதன்பின்பு நீ அவளோடே சேர்ந்து, அவளுக்கு புருஷனாயிரு, அவள் உனக்கு மனைவியாயிருப்ப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ன் சிறையிருப்பின் வஸ்திரத்தையும் நீக்கி, உன் வீட்டிலிருந்து, ஒரு மாதமட்டும் தன் தகப்பனையும் தாயையும் நினைத்துத் துக்கங்கொண்டாடக்கடவள்; அதன்பின்பு நீ அவளோடே சேர்ந்து, அவளுக்கு புருஷனாயிரு, அவள் உனக்கு மனைவியாயிருப்ப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மேல் உனக்குப் பிரியமில்லாமற்போனால், அவளை பணத்திற்கு விற்காமல் அவளைத் தன் இஷ்டப்படி போகவிடலாம்; நீ அவளைத் தாழ்மைப்படுத்தினபடியினால் அவளாலே ஆதாயம் பெறும்படி தேடவேண்டா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மேல் உனக்குப் பிரியமில்லாமற்போனால், அவளை பணத்திற்கு விற்காமல் அவளைத் தன் இஷ்டப்படி போகவிடலாம்; நீ அவளைத் தாழ்மைப்படுத்தினபடியினால் அவளாலே ஆதாயம் பெறும்படி தேடவேண்டா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தேவனாகிய கர்த்தர் உனக்குச் சுதந்தரிக்கக் கொடுக்கும் தேசத்தில், கொலைசெய்யப்பட்டுக் கிடக்கிற ஒருவனை வெளியிலே கண்டு, அவனைக் கொன்றவன் இன்னான் என்று தெரியாதிருந்தால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மேல் உனக்குப் பிரியமில்லாமற்போனால், அவளை பணத்திற்கு விற்காமல் அவளைத் தன் இஷ்டப்படி போகவிடலாம்; நீ அவளைத் தாழ்மைப்படுத்தினபடியினால் அவளாலே ஆதாயம் பெறும்படி தேடவேண்டா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ண்டு மனைவிகளையுடைய ஒருவன், ஒருத்தியின்மேல் விருப்பாயும் மற்றவள்மேல் வெறுப்பாயும் இருக்க, இருவரும் அவனுக்குப் பிள்ளைகளைப் பெற்றார்களேயாகில் முதற்பிறந்தவன் வெறுக்கப்பட்டவளின் புத்திரனானால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ண்டு மனைவிகளையுடைய ஒருவன், ஒருத்தியின்மேல் விருப்பாயும் மற்றவள்மேல் வெறுப்பாயும் இருக்க, இருவரும் அவனுக்குப் பிள்ளைகளைப் பெற்றார்களேயாகில் முதற்பிறந்தவன் வெறுக்கப்பட்டவளின் புத்திரனானால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கப்பன் தனக்கு உண்டான ஆஸ்தியைத் தன் பிள்ளைகளுக்குப் பங்கிடும்நாளில், வெறுக்கப்பட்டவளிடத்தில் பிறந்த முதற்பேறானவனுக்கு சேஷ்டபுத்திர சுதந்தரத்தை கொடுக்கவேண்டுமேயல்லாமல், விரும்பப்பட்டவளிடத்தில் பிறந்தவனுக்குக் கொடுக்கலாகா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கப்பன் தனக்கு உண்டான ஆஸ்தியைத் தன் பிள்ளைகளுக்குப் பங்கிடும்நாளில், வெறுக்கப்பட்டவளிடத்தில் பிறந்த முதற்பேறானவனுக்கு சேஷ்டபுத்திர சுதந்தரத்தை கொடுக்கவேண்டுமேயல்லாமல், விரும்பப்பட்டவளிடத்தில் பிறந்தவனுக்குக் கொடுக்கலாகா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ெறுக்கப்பட்டவளிடத்தில் பிறந்தவனை சேஷ்டபுத்திரனாக அங்கிகரித்து, தனக்கு உண்டான ஆஸ்திகளிலெல்லாம் இரண்டு பங்கை அவனுக்குக் கொடுக்கவேண்டும்; அவன் தன் தகப்பனுடைய முதற்பலன், சேஷ்டபுத்திர சுதந்தரம் அவனுக்கே உரிய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ெறுக்கப்பட்டவளிடத்தில் பிறந்தவனை சேஷ்டபுத்திரனாக அங்கிகரித்து, தனக்கு உண்டான ஆஸ்திகளிலெல்லாம் இரண்டு பங்கை அவனுக்குக் கொடுக்கவேண்டும்; அவன் தன் தகப்பனுடைய முதற்பலன், சேஷ்டபுத்திர சுதந்தரம் அவனுக்கே உரிய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 தகப்பன் சொல்லையும் தன் தாயின் சொல்லையும் கேளாமலும், அவர்களால் தண்டிக்கப்பட்டும், அவர்களுக்குக் கீழ்ப்படியாமலும் போகிற அடங்காத துஷ்டப்பிள்ளை ஒருவனுக்கு இருந்தால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 தகப்பன் சொல்லையும் தன் தாயின் சொல்லையும் கேளாமலும், அவர்களால் தண்டிக்கப்பட்டும், அவர்களுக்குக் கீழ்ப்படியாமலும் போகிற அடங்காத துஷ்டப்பிள்ளை ஒருவனுக்கு இருந்தால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கப்பனும் அவன் தாயும் அவனைப் பிடித்து, அவன் இருக்கும் பட்டணத்தின் மூப்பரிடத்துக்கும் அவ்விடத்து வாசலுக்கும் அவனைக் கொண்டுபோய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மூப்பரும் உன் நியாயாதிபதிகளும் புறப்பட்டுப்போய், கொலைசெய்யப்பட்டவனைச் சுற்றிலும் இருக்கும் பட்டணங்கள்மட்டும் அளப்பார்கள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கப்பனும் அவன் தாயும் அவனைப் பிடித்து, அவன் இருக்கும் பட்டணத்தின் மூப்பரிடத்துக்கும் அவ்விடத்து வாசலுக்கும் அவனைக் கொண்டுபோய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ங்கள் மகனாகிய இவன் அடங்காத துஷ்டனாயிருக்கிறான்; எங்கள் சொல்லைக் கேளான்; பெருந்தீனிக்காரனும் குடியனுமாயிருக்கிறான் என்று பட்டணத்ததின் மூப்பரோடே சொல்லுவார்கள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ங்கள் மகனாகிய இவன் அடங்காத துஷ்டனாயிருக்கிறான்; எங்கள் சொல்லைக் கேளான்; பெருந்தீனிக்காரனும் குடியனுமாயிருக்கிறான் என்று பட்டணத்ததின் மூப்பரோடே சொல்லுவார்களாக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சாகும்படி அந்தப் பட்டணத்து மனிதரெல்லாம் அவன்மேல் கல்லெறியக்கடவர்கள்; இப்படியே தீமையை உன் நடுவிலிருந்து விலக்கிப்போடவேண்டும்; இஸ்ரவேலர் எல்லாரும் அதைக் கேட்டுப் பயப்படு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சாகும்படி அந்தப் பட்டணத்து மனிதரெல்லாம் அவன்மேல் கல்லெறியக்கடவர்கள்; இப்படியே தீமையை உன் நடுவிலிருந்து விலக்கிப்போடவேண்டும்; இஸ்ரவேலர் எல்லாரும் அதைக் கேட்டுப் பயப்பட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ொலைசெய்யப்பட ஒருவன்மேல் சாவுக்குப் பாத்திரமான பாவம் உண்டாயிருக்க, அவனைக் கொலைசெய்யும்படி மரத்திலே தூக்கிப்போடுவாயானால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ொலைசெய்யப்பட ஒருவன்மேல் சாவுக்குப் பாத்திரமான பாவம் உண்டாயிருக்க, அவனைக் கொலைசெய்யும்படி மரத்திலே தூக்கிப்போடுவாயானால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ரவிலே அவன் பிரேதம் மரத்திலே தொங்கலாகாது, அந்நாளிலேதானே அதை அடக்கம்பண்ணவேண்டும்; தூக்கிப்போடப்பட்டவன் தேவனால் சபிக்கப்பட்டவன்; ஆகையால் உன் தேவனாகிய கர்த்தர் உனக்குச் சுதந்தரமாகக் கொடுக்கும் உன் தேசத்தைத் தீட்டுப்படுத்தாயாக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ரவிலே அவன் பிரேதம் மரத்திலே தொங்கலாகாது, அந்நாளிலேதானே அதை அடக்கம்பண்ணவேண்டும்; தூக்கிப்போடப்பட்டவன் தேவனால் சபிக்கப்பட்டவன்; ஆகையால் உன் தேவனாகிய கர்த்தர் உனக்குச் சுதந்தரமாகக் கொடுக்கும் உன் தேசத்தைத் தீட்டுப்படுத்தாய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ரவிலே அவன் பிரேதம் மரத்திலே தொங்கலாகாது, அந்நாளிலேதானே அதை அடக்கம்பண்ணவேண்டும்; தூக்கிப்போடப்பட்டவன் தேவனால் சபிக்கப்பட்டவன்; ஆகையால் உன் தேவனாகிய கர்த்தர் உனக்குச் சுதந்தரமாகக் கொடுக்கும் உன் தேசத்தைத் தீட்டுப்படுத்தாய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மூப்பரும் உன் நியாயாதிபதிகளும் புறப்பட்டுப்போய், கொலைசெய்யப்பட்டவனைச் சுற்றிலும் இருக்கும் பட்டணங்கள்மட்டும் அளப்பார்கள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ொலைசெய்யப்பட்டவனுக்குச் சமீபமான பட்டணத்து மூப்பர், வேலையில்பண்படாததும் நுகத்தடியில் பிணைக்கப்படததுமான ஒரு கிடாரியைப் பிடித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ொலைசெய்யப்பட்டவனுக்குச் சமீபமான பட்டணத்து மூப்பர், வேலையில்பண்படாததும் நுகத்தடியில் பிணைக்கப்படததுமான ஒரு கிடாரியைப் பிடித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ழுது விதையாத தரிசான பள்ளத்தாக்கிலே அதைக் கொண்டுபோய், அந்தப் பள்ளத்தாக்கிலே அதின் தலையை வெட்டிப்போடக்கடவ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ழுது விதையாத தரிசான பள்ளத்தாக்கிலே அதைக் கொண்டுபோய், அந்தப் பள்ளத்தாக்கிலே அதின் தலையை வெட்டிப்போடக்கடவ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priests the sons of Levi shall come near; for them the LORD your God has chose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ister unto him, and to bless in the name of the LORD; and by their word shall every controvers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every stroke be tri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ll the elders of that city, that are next unto the slain man, shall wash their hands o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eifer that is beheaded in the valle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y shall answer and say, Our hands have not shed this blood, neither have our eyes see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 merciful, O LORD, unto your people Israel, whom you have redeemed, and lay not innocent bl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r people of Israel's charge. And the blood shall be forgive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o shall you put away the guilt of innocent blood from among you, when you shall do that which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 in the sight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f one be found slain in the land which the LORD your God gives you to possess it, lying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en you go forth to war against yours enemies, and the LORD your God has delivered them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hands, and you have taken them captiv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see among the captives a beautiful woman, and have a desire unto her, that you woul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to your wif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you shall bring her home to yours house, and she shall shave her head, and trim her nail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she shall put the raiment of her captivity from off her, and shall remain in yours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ourn for her father and her mother a full month: and after that you shall go in unto h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her husband, and she shall be your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t shall be, if you have no delight in her, then you shall let her go where she will;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not sell her at all for money, you shall not make merchandise of her, because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eld, and it be not known who has slain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mbled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f a man have two wives, one beloved, and another hated, and they have born him children, bo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eloved and the hated; and if the firstborn son be hers that was hat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it shall be, when he makes his sons to inherit that which he has, that he may not ma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the beloved firstborn before the son of the hated, which is indeed the firstbor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he shall acknowledge the son of the hated for the firstborn, by giving him a double por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ll that he has: for he is the beginning of his strength; the right of the firstborn is 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f a man have a stubborn and rebellious son, which will not obey the voice of his father, 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oice of his mother, and that, when they have chastened him, will not hearken unto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shall his father and his mother lay hold on him, and bring him out unto the elders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your elders and your judges shall come forth, and they shall measure unto the cities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, and unto the gate of his pla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y shall say unto the elders of his city, This our son is stubborn and rebellious, he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obey our voice; he is a glutton, and a drunk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ll the men of his city shall stone him with stones, that he die: so shall you put evil a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among you; and all Israel shall hear, and f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f a man have committed a sin worthy of death, and he be to be put to death, and you ha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on a tre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is body shall not remain all night upon the tree, but you shall in any way bury him that da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(for he that is hanged is accursed of God;) that your land be not defiled, which the LORD your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s you for an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round about him that is sla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t shall be, that the city which is next unto the slain man, even the elders of that c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take an heifer, which has not been wrought with, and which has not drawn in the yok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elders of that city shall bring down the heifer unto a rough valley, which is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ed nor sown, and shall strike off the heifer's neck there in the valle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2026-06-03T08:32:12Z</dcterms:created>
  <dcterms:modified xsi:type="dcterms:W3CDTF">2026-06-03T08:32:12Z</dcterms:modified>
  <dc:title>உபாகமம்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