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riests the sons of Levi shall come near; for them the LORD your God has chosen to minister unto him, and to bless in the name of the LORD; and by their word shall every controversy and every stroke be tried:]]></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riests the sons of Levi shall come near; for them the LORD your God has chosen to minister unto him, and to bless in the name of the LORD; and by their word shall every controversy and every stroke be trie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priests the sons of Levi shall come near; for them the LORD your God has chosen to minister unto him, and to bless in the name of the LORD; and by their word shall every controversy and every stroke be trie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ll the elders of that city, that are next unto the slain man, shall wash their hands over the heifer that is beheaded in the valle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ll the elders of that city, that are next unto the slain man, shall wash their hands over the heifer that is beheaded in the valle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hall answer and say, Our hands have not shed this blood, neither have our eyes seen 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 merciful, O LORD, unto your people Israel, whom you have redeemed, and lay not innocent blood unto your people of Israel's charge. And the blood shall be forgiven the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 merciful, O LORD, unto your people Israel, whom you have redeemed, and lay not innocent blood unto your people of Israel's charge. And the blood shall be forgiven the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e merciful, O LORD, unto your people Israel, whom you have redeemed, and lay not innocent blood unto your people of Israel's charge. And the blood shall be forgiven the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o shall you put away the guilt of innocent blood from among you, when you shall do that which is right in the sight of the L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one be found slain in the land which the LORD your God gives you to possess it, lying in the field, and it be not known who has slain hi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So shall you put away the guilt of innocent blood from among you, when you shall do that which is right in the sight of th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go forth to war against yours enemies, and the LORD your God has delivered them into yours hands, and you have taken them captiv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en you go forth to war against yours enemies, and the LORD your God has delivered them into yours hands, and you have taken them captiv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see among the captives a beautiful woman, and have a desire unto her, that you would have her to your wif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you shall bring her home to yours house, and she shall shave her head, and trim her nail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you shall bring her home to yours house, and she shall shave her head, and trim her nail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he shall put the raiment of her captivity from off her, and shall remain in yours house, and mourn for her father and her mother a full month: and after that you shall go in unto her, and be her husband, and she shall be your wif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he shall put the raiment of her captivity from off her, and shall remain in yours house, and mourn for her father and her mother a full month: and after that you shall go in unto her, and be her husband, and she shall be your wif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she shall put the raiment of her captivity from off her, and shall remain in yours house, and mourn for her father and her mother a full month: and after that you shall go in unto her, and be her husband, and she shall be your wif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t shall be, if you have no delight in her, then you shall let her go where she will; but you shall not sell her at all for money, you shall not make merchandise of her, because you have humbled he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If one be found slain in the land which the LORD your God gives you to possess it, lying in the field, and it be not known who has slain hi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t shall be, if you have no delight in her, then you shall let her go where she will; but you shall not sell her at all for money, you shall not make merchandise of her, because you have humbled he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If a man have two wives, one beloved, and another hated, and they have born him children, both the beloved and the hated; and if the firstborn son be hers that was hate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If a man have two wives, one beloved, and another hated, and they have born him children, both the beloved and the hated; and if the firstborn son be hers that was hate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it shall be, when he makes his sons to inherit that which he has, that he may not make the son of the beloved firstborn before the son of the hated, which is indeed the firstbor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it shall be, when he makes his sons to inherit that which he has, that he may not make the son of the beloved firstborn before the son of the hated, which is indeed the firstbor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it shall be, when he makes his sons to inherit that which he has, that he may not make the son of the beloved firstborn before the son of the hated, which is indeed the firstbor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he shall acknowledge the son of the hated for the firstborn, by giving him a double portion of all that he has: for he is the beginning of his strength; the right of the firstborn is hi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he shall acknowledge the son of the hated for the firstborn, by giving him a double portion of all that he has: for he is the beginning of his strength; the right of the firstborn is hi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But he shall acknowledge the son of the hated for the firstborn, by giving him a double portion of all that he has: for he is the beginning of his strength; the right of the firstborn is hi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f a man have a stubborn and rebellious son, which will not obey the voice of his father, or the voice of his mother, and that, when they have chastened him, will not hearken unto the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n your elders and your judges shall come forth, and they shall measure unto the cities which are round about him that is slai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If a man have a stubborn and rebellious son, which will not obey the voice of his father, or the voice of his mother, and that, when they have chastened him, will not hearken unto them:]]></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n shall his father and his mother lay hold on him, and bring him out unto the elders of his city, and unto the gate of his plac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n shall his father and his mother lay hold on him, and bring him out unto the elders of his city, and unto the gate of his plac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shall say unto the elders of his city, This our son is stubborn and rebellious, he will not obey our voice; he is a glutton, and a drunkard.]]></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shall say unto the elders of his city, This our son is stubborn and rebellious, he will not obey our voice; he is a glutton, and a drunkar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ll the men of his city shall stone him with stones, that he die: so shall you put evil away from among you; and all Israel shall hear, and fear.]]></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ll the men of his city shall stone him with stones, that he die: so shall you put evil away from among you; and all Israel shall hear, and fear.]]></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if a man have committed a sin worthy of death, and he be to be put to death, and you hang him on a tre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if a man have committed a sin worthy of death, and he be to be put to death, and you hang him on a tre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s body shall not remain all night upon the tree, but you shall in any way bury him that day; (for he that is hanged is accursed of God;) that your land be not defiled, which the LORD your God gives you for an inheritanc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n your elders and your judges shall come forth, and they shall measure unto the cities which are round about him that is slai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s body shall not remain all night upon the tree, but you shall in any way bury him that day; (for he that is hanged is accursed of God;) that your land be not defiled, which the LORD your God gives you for an inheritanc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His body shall not remain all night upon the tree, but you shall in any way bury him that day; (for he that is hanged is accursed of God;) that your land be not defiled, which the LORD your God gives you for an inheritanc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shall be, that the city which is next unto the slain man, even the elders of that city shall take an heifer, which has not been wrought with, and which has not drawn in the yok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it shall be, that the city which is next unto the slain man, even the elders of that city shall take an heifer, which has not been wrought with, and which has not drawn in the yok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elders of that city shall bring down the heifer unto a rough valley, which is neither eared nor sown, and shall strike off the heifer's neck there in the valle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elders of that city shall bring down the heifer unto a rough valley, which is neither eared nor sown, and shall strike off the heifer's neck there in the valle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ன் தேவனாகிய கர்த்தர் தமக்கு ஆராதனை செய்யவும் கர்த்தருடைய நாமத்திலே ஆசீர்வதிக்கவும் லேவி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ராகிய ஆசாரியரைத் தெரிந்துகொண்டபடியால், அவர்களும் அத்தருணத்தில் வந்திருக்கவேண்டு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ன்படியே சகல வழக்கும் சகல காயச்சேதமும் தீர்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கொலைசெய்யப்பட்டவனுக்குச் சமீபமான பட்டணத்தின் மூப்பர் எல்லாரும் பள்ளத்தாக்கிலே தலை வெட்ட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யின்மேல் தங்கள் கைகளைக் கழு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ங்கள் கைகள் அந்த இரத்தத்தைச் சிந்தினதும் இல்லை, எங்கள் கண்கள் அதைக் கண்டது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வே, நீர் மீட்டுக்கொண்ட உமது ஜனமாகிய இஸ்ரவேலின்மேல் குற்றமில்லாத இரத்தப்பழியைச் சுமத்தா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து ஜனமாகிய இஸ்ரவேலின்மேல் கிருபையுள்ளவராயிரும் என்று சொல்வார்களாக; அப்பொழுது இரத்தப்ப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நிவிர்த்தியா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ப்படிக் கர்த்தரின் பார்வைக்குச் செம்மையானதை நீ செய்வாயாகில், குற்றமில்லாத இரத்தப்பழியை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உன் தேவனாகிய கர்த்தர் உனக்குச் சுதந்தரிக்கக் கொடுக்கும் தேசத்தில், கொலைசெய்யப்பட்டுக் கிட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விலிருந்து விலக்கிப்போ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உன் சத்துருக்களுக்கு எதிராக யுத்தத்திற்குப் புறப்பட்டு, உன் தேவனாகிய கர்த்தர் அவர்களை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ஒப்புக்கொடுக்கிறதினால், அவர்களைச் சிறைபிடித்து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றைகளில் ரூபவதியான ஒரு ஸ்திரீயைக்கண்டு, அவளை விவாகம்பண்ண விரு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வளை உன் வீட்டிற்குள் அழைத்துக்கொண்டுபோவாயானால், அவள் தன் தலையைச் சிறைத்து, தன் நகங்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தன் சிறையிருப்பின் வஸ்திரத்தையும் நீக்கி, உன் வீட்டிலிருந்து, ஒரு மாதமட்டும் தன் தகப்ப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யையும் நினைத்துத் துக்கங்கொண்டாடக்கடவள்; அதன்பின்பு நீ அவளோடே சேர்ந்து, அவளுக்கு புருஷனாயிரு, அ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க்கு மனைவியாயிருப்பா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ள்மேல் உனக்குப் பிரியமில்லாமற்போனால், அவளை பணத்திற்கு விற்காமல் அவளைத் தன் இஷ்ட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னை வெளியிலே கண்டு, அவனைக் கொன்றவன் இன்னான் என்று தெரியாதிரு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விடலாம்; நீ அவளைத் தாழ்மைப்படுத்தினபடியினால் அவளாலே ஆதாயம் பெறும்படி தே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ரண்டு மனைவிகளையுடைய ஒருவன், ஒருத்தியின்மேல் விருப்பாயும் மற்றவள்மேல் வெறுப்பாயும் இ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வரும் அவனுக்குப் பிள்ளைகளைப் பெற்றார்களேயாகில் முதற்பிறந்தவன் வெறுக்கப்பட்டவளின் புத்திரனானா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கப்பன் தனக்கு உண்டான ஆஸ்தியைத் தன் பிள்ளைகளுக்குப் பங்கிடும்நாளில், வெறுக்கப்பட்டவளி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ந்த முதற்பேறானவனுக்கு சேஷ்டபுத்திர சுதந்தரத்தை கொடுக்கவேண்டுமேயல்லாமல், விரும்பப்பட்டவளி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ந்தவனுக்குக் கொடுக்க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வெறுக்கப்பட்டவளிடத்தில் பிறந்தவனை சேஷ்டபுத்திரனாக அங்கிகரித்து, தனக்கு உண்டான ஆஸ்திகளிலெ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ண்டு பங்கை அவனுக்குக் கொடுக்கவேண்டும்; அவன் தன் தகப்பனுடைய முதற்பலன், சேஷ்டபுத்திர சுதந்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உரி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தன் தகப்பன் சொல்லையும் தன் தாயின் சொல்லையும் கேளாமலும், அவர்களால் தண்டிக்கப்ப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மூப்பரும் உன் நியாயாதிபதிகளும் புறப்பட்டுப்போய், கொலைசெய்யப்பட்டவனைச் சுற்றிலும் இ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 கீழ்ப்படியாமலும் போகிற அடங்காத துஷ்டப்பிள்ளை ஒருவனுக்கு இருந்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வன் தகப்பனும் அவன் தாயும் அவனைப் பிடித்து, அவன் இருக்கும் பட்டணத்தின் மூப்பரிடத்து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விடத்து வாசலுக்கும் அவனைக் கொண்டு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எங்கள் மகனாகிய இவன் அடங்காத துஷ்டனாயிருக்கிறான்; எங்கள் சொல்லைக் கேளான்; பெருந்தீனிக்கார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யனுமாயிருக்கிறான் என்று பட்டணத்ததின் மூப்பரோடே சொல்லு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அவன் சாகும்படி அந்தப் பட்டணத்து மனிதரெல்லாம் அவன்மேல் கல்லெறியக்கடவர்கள்; இ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யை உன் நடுவிலிருந்து விலக்கிப்போடவேண்டும்; இஸ்ரவேலர் எல்லாரும் அதைக் கேட்டுப் பய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கொலைசெய்யப்பட ஒருவன்மேல் சாவுக்குப் பாத்திரமான பாவம் உண்டாயிருக்க, அவனைக் கொலைசெய்யு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த்திலே தூக்கிப்போடுவா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இரவிலே அவன் பிரேதம் மரத்திலே தொங்கலாகாது, அந்நாளிலேதானே அதை அடக்கம்பண்ண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மட்டும் அளப்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கிப்போடப்பட்டவன் தேவனால் சபிக்கப்பட்டவன்; ஆகையால் உன் தேவனாகிய கர்த்தர் உனக்குச் சுதந்தர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ம் உன் தேசத்தைத் தீட்டுப்படுத்தா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லைசெய்யப்பட்டவனுக்குச் சமீபமான பட்டணத்து மூப்பர், வேலையில்பண்படாததும் நுகத்தடி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க்கப்படததுமான ஒரு கிடாரியைப் 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ழுது விதையாத தரிசான பள்ளத்தாக்கிலே அதைக் கொண்டுபோய், அந்தப் பள்ளத்தாக்கிலே அதின் த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ப்போட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1]]></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2026-08-01T10:22:24Z</dcterms:created>
  <dcterms:modified xsi:type="dcterms:W3CDTF">2026-08-01T10:22:24Z</dcterms:modified>
  <dc:title>உபாகமம் : 21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