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ோதரரில் அநேகர் என் கட்டுகளாலே கர்த்தருக்குள் திடன்கொண்டு பயமில்லாமல் திருவசனத்தைச் சொல்லும்படி அதிகமாய்த் துணிந்திரு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ோதரரில் அநேகர் என் கட்டுகளாலே கர்த்தருக்குள் திடன்கொண்டு பயமில்லாமல் திருவசனத்தைச் சொல்லும்படி அதிகமாய்த் துணிந்தி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ிலர் பொறாமையினாலும் விரோதத்தினாலும், சிலர் நல்மனதினாலும் கிறிஸ்துவைப் பிரசங்கிக்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ிலர் பொறாமையினாலும் விரோதத்தினாலும், சிலர் நல்மனதினாலும் கிறிஸ்துவைப் பிரசங்கி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ிலர் என் கட்டுகளோடே உபத்திரவத்தையுங்கூட்ட நினைத்து, சுத்தமனதோடே கிறிஸ்துவை அறிவியாமல், விரோதத்தினாலே அறிவி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ிலர் என் கட்டுகளோடே உபத்திரவத்தையுங்கூட்ட நினைத்து, சுத்தமனதோடே கிறிஸ்துவை அறிவியாமல், விரோதத்தினாலே அறிவி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ுவிசேஷத்திற்காக நான் உத்தரவு சொல்ல ஏற்படுத்தப்பட்டவனென்று அறிந்து, சிலர் அன்பினாலே அறிவிக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னாலென்ன? வஞ்சகத்தினாலாவது உண்மையினாலாவது, எப்படியாவது, கிறிஸ்து அறிவிக்கப்படுகிறார்; அதனால் சந்தோஷப்படுகிறேன், இன்னமும் சந்தோஷப்பட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னாலென்ன? வஞ்சகத்தினாலாவது உண்மையினாலாவது, எப்படியாவது, கிறிஸ்து அறிவிக்கப்படுகிறார்; அதனால் சந்தோஷப்படுகிறேன், இன்னமும் சந்தோஷப்பட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உங்கள் வேண்டுதலினாலும் இயேசுகிறிஸ்துவினுடைய ஆவியின் உதவியினாலும் எனக்கு இரட்சிப்பாக முடியுமென்று அறி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க்கு மகிமையும் துதியுமுண்டாகும்படி இயேசுகிறிஸ்துவினால் வருகிற நீதியின் கனிகளால் நிறைந்தவர்களாக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உங்கள் வேண்டுதலினாலும் இயேசுகிறிஸ்துவினுடைய ஆவியின் உதவியினாலும் எனக்கு இரட்சிப்பாக முடியுமென்று அறி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ஒன்றிலும் வெட்கப்பட்டுப்போகாமல், எப்பொழுதும் போல இப்பொழுதும், மிகுந்த தைரியத்தோடே ஜீவனாலாகிலும், சாவினாலாகிலும், கிறிஸ்து என் சரீரத்தினாலே மகிமைப்படுவாரென்று எனக்கு உண்டாயிருக்கிற வாஞ்சைக்கும் நம்பிக்கைக்கும் தக்கதாய், அப்படி முடிய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ஒன்றிலும் வெட்கப்பட்டுப்போகாமல், எப்பொழுதும் போல இப்பொழுதும், மிகுந்த தைரியத்தோடே ஜீவனாலாகிலும், சாவினாலாகிலும், கிறிஸ்து என் சரீரத்தினாலே மகிமைப்படுவாரென்று எனக்கு உண்டாயிருக்கிற வாஞ்சைக்கும் நம்பிக்கைக்கும் தக்கதாய், அப்படி முடிய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றிஸ்து எனக்கு ஜீவன், சாவு எனக்கு ஆதாய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 சரீரத்தில் பிழைத்திருக்கிறதினாலே என் கிரியைக்குப் பலனுண்டாயிருப்பதால், நான் தெரிந்துகொள்ளவேண்டியது இன்னதென்று அறிய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 சரீரத்தில் பிழைத்திருக்கிறதினாலே என் கிரியைக்குப் பலனுண்டாயிருப்பதால், நான் தெரிந்துகொள்ளவேண்டியது இன்னதென்று அறிய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னெனில் இவ்விரண்டினாலும் நான் நெருக்கப்படுகிறேன், தேகத்தைவிட்டுப்பிரிந்து, கிறிஸ்துவுடனேகூட இருக்க எனக்கு ஆசையுண்டு, அது அதிக நன்மையாயிருக்கும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னெனில் இவ்விரண்டினாலும் நான் நெருக்கப்படுகிறேன், தேகத்தைவிட்டுப்பிரிந்து, கிறிஸ்துவுடனேகூட இருக்க எனக்கு ஆசையுண்டு, அது அதிக நன்மையாயிருக்கும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ிருந்தும், நான் சரீரத்தில் தரித்திருப்பது உங்களுக்கு அதிக அவசிய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ந்த நிச்சயத்தைக்கொண்டிருந்து, நான் மறுபடியும் உங்களிடத்தில் வருகிறதினால் என்னைக்குறித்து உங்களுடைய மகிழ்ச்சி கிறிஸ்து இயேசுவுக்குள் பெருகும்படிக்க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க்கு மகிமையும் துதியுமுண்டாகும்படி இயேசுகிறிஸ்துவினால் வருகிற நீதியின் கனிகளால் நிறைந்தவர்களாக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ந்த நிச்சயத்தைக்கொண்டிருந்து, நான் மறுபடியும் உங்களிடத்தில் வருகிறதினால் என்னைக்குறித்து உங்களுடைய மகிழ்ச்சி கிறிஸ்து இயேசுவுக்குள் பெருகும்படிக்க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விசுவாசத்தின் வர்த்தனைக்காகவும் சந்தோஷத்துக்காகவும் நான் பிழைத்து, உங்கள் அனைவரோடுங்கூட இருப்பேனென்று அறிந்திருக்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விசுவாசத்தின் வர்த்தனைக்காகவும் சந்தோஷத்துக்காகவும் நான் பிழைத்து, உங்கள் அனைவரோடுங்கூட இருப்பேனென்று அறிந்திருக்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வந்து உங்களைக் கண்டாலும், நான் வராமலிருந்தாலும், நீங்கள் ஒரே ஆவியிலே உறுதியாய் நின்று, ஒரே ஆத்துமாவினாலே சுவிசேஷத்தின் விசுவாசத்திற்காகக் கூடப்போராடி, எதிர்க்கிறவர்களால் ஒன்றிலும் மருளாதிருக்கிறீர்களென்று உங்களைக்குறித்து நான் கேள்விப்படும்படி, எவ்விதத்திலும் நீங்கள் கிறிஸ்துவின் சுவிசேஷத்திற்குப் பாத்திரராக மாத்திரம் நடந்துகொள்ள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வந்து உங்களைக் கண்டாலும், நான் வராமலிருந்தாலும், நீங்கள் ஒரே ஆவியிலே உறுதியாய் நின்று, ஒரே ஆத்துமாவினாலே சுவிசேஷத்தின் விசுவாசத்திற்காகக் கூடப்போராடி, எதிர்க்கிறவர்களால் ஒன்றிலும் மருளாதிருக்கிறீர்களென்று உங்களைக்குறித்து நான் கேள்விப்படும்படி, எவ்விதத்திலும் நீங்கள் கிறிஸ்துவின் சுவிசேஷத்திற்குப் பாத்திரராக மாத்திரம் நடந்துகொள்ள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வந்து உங்களைக் கண்டாலும், நான் வராமலிருந்தாலும், நீங்கள் ஒரே ஆவியிலே உறுதியாய் நின்று, ஒரே ஆத்துமாவினாலே சுவிசேஷத்தின் விசுவாசத்திற்காகக் கூடப்போராடி, எதிர்க்கிறவர்களால் ஒன்றிலும் மருளாதிருக்கிறீர்களென்று உங்களைக்குறித்து நான் கேள்விப்படும்படி, எவ்விதத்திலும் நீங்கள் கிறிஸ்துவின் சுவிசேஷத்திற்குப் பாத்திரராக மாத்திரம் நடந்துகொள்ள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மருளாதிருக்கிறது அவர்கள் கெட்டுப்போகிறதற்கும், நீங்கள் இரட்சிக்கப்படுகிறதற்கும் அத்தாட்சியாயிருக்கிறது; இதுவும் தேவனுடைய செயல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மருளாதிருக்கிறது அவர்கள் கெட்டுப்போகிறதற்கும், நீங்கள் இரட்சிக்கப்படுகிறதற்கும் அத்தாட்சியாயிருக்கிறது; இதுவும் தேவனுடைய செயல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னெனில் கிறிஸ்துவினிடத்தில் விசுவாசிக்கிறதற்குமாத்திரமல்ல, அவர்நிமித்தமாகப் பாடுபடுகிறதற்கும் உங்களுக்கு அருளப்பட்டிருக்கி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னெனில் கிறிஸ்துவினிடத்தில் விசுவாசிக்கிறதற்குமாத்திரமல்ல, அவர்நிமித்தமாகப் பாடுபடுகிறதற்கும் உங்களுக்கு அருளப்பட்ட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ிறிஸ்துவின் நாளுக்கென்று துப்புரவானவர்களும் இடறலற்றவர்களுமாயிருக்கவும் வேண்டுதல் செய்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என்னிடத்திலே கண்டதும் எனக்கு உண்டென்று இப்பொழுது கேள்விப்படுகிறதுமான போராட்டமே உங்களுக்கும் உண்ட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ஊழியக்காரராகிய பவுலும் தீமோத்தேயும், பிலிப்பி பட்டணத்தில் கிறிஸ்து இயேசுவுக்குள்ளான பரிசுத்தவான்கள் அனைவருக்கும், கண்காணிகளுக்கும், உதவிக்காரருக்கும் எழுதுகிறதாவது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ஊழியக்காரராகிய பவுலும் தீமோத்தேயும், பிலிப்பி பட்டணத்தில் கிறிஸ்து இயேசுவுக்குள்ளான பரிசுத்தவான்கள் அனைவருக்கும், கண்காணிகளுக்கும், உதவிக்காரருக்கும் எழுதுகிறதாவது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ுவிசேஷம் உங்களுக்கு அறிவிக்கப்பட்ட நாள்முதல் இதுவரைக்கும் நீங்கள் அதற்கு உடன்பட்டவர்களானபடியால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ண்ணுகிற ஒவ்வொரு விண்ணப்பத்திலும் உங்கள் அனைவருக்காகவும் எப்போதும் சந்தோஷத்தோடே விண்ணப்பம்பண்ணி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ண்ணுகிற ஒவ்வொரு விண்ணப்பத்திலும் உங்கள் அனைவருக்காகவும் எப்போதும் சந்தோஷத்தோடே விண்ணப்பம்பண்ண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ில் நற்கிரியையைத் தொடங்கினவர் அதை இயேசுகிறிஸ்துவின் நாள்பரியந்தம் முடிய நடத்திவருவாரென்று நம்ப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ில் நற்கிரியையைத் தொடங்கினவர் அதை இயேசுகிறிஸ்துவின் நாள்பரியந்தம் முடிய நடத்திவருவாரென்று நம்ப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ங்களை நினைக்கிறபொழுது என் தேவனை ஸ்தோத்திரி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ிறிஸ்துவின் நாளுக்கென்று துப்புரவானவர்களும் இடறலற்றவர்களுமாயிருக்கவும் வேண்டுதல் செய்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ங்களை நினைக்கிறபொழுது என் தேவனை ஸ்தோத்திரிக்கிற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கட்டுகளிலும், நான் சுவிசேஷத்திற்காக உத்தரவுசொல்லி அதைத் திடப்படுத்திவருகிறதிலும், நீங்கள் அனைவரும் எனக்கு அளிக்கப்பட்ட கிருபையில் பங்குள்ளவர்களானதால், உங்களை என் இருதயத்தில் தரித்துக்கொண்டிருக்கிறபடியினாலே, உங்களெல்லாரையுங் குறித்து நான் இப்படி நினைக்கிறது எனக்குத் தகுதியாயிருக்கிற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கட்டுகளிலும், நான் சுவிசேஷத்திற்காக உத்தரவுசொல்லி அதைத் திடப்படுத்திவருகிறதிலும், நீங்கள் அனைவரும் எனக்கு அளிக்கப்பட்ட கிருபையில் பங்குள்ளவர்களானதால், உங்களை என் இருதயத்தில் தரித்துக்கொண்டிருக்கிறபடியினாலே, உங்களெல்லாரையுங் குறித்து நான் இப்படி நினைக்கிறது எனக்குத் தகுதியாயிருக்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கட்டுகளிலும், நான் சுவிசேஷத்திற்காக உத்தரவுசொல்லி அதைத் திடப்படுத்திவருகிறதிலும், நீங்கள் அனைவரும் எனக்கு அளிக்கப்பட்ட கிருபையில் பங்குள்ளவர்களானதால், உங்களை என் இருதயத்தில் தரித்துக்கொண்டிருக்கிறபடியினாலே, உங்களெல்லாரையுங் குறித்து நான் இப்படி நினைக்கிறது எனக்குத் தகுதியாயிருக்கிற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கிறிஸ்துவின் உருக்கமான அன்பிலே உங்களெல்லார்மேலும் எவ்வளவோ வாஞ்சையாயிருக்கிறேன் என்பதற்கு தேவனே எனக்குச் சாட்சி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கிறிஸ்துவின் உருக்கமான அன்பிலே உங்களெல்லார்மேலும் எவ்வளவோ வாஞ்சையாயிருக்கிறேன் என்பதற்கு தேவனே எனக்குச் சாட்சி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உத்தமமானவைகளை நீங்கள் ஒப்புக்கொள்ளத்தக்கதாக உங்கள் அன்பானது அறிவிலும் எல்லா உணர்விலும் இன்னும் அதிகமதிகமாய்ப் பெருகவ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ரே, எனக்குச் சம்பவித்தவைகள் சுவிசேஷம் பிரபலமாகும்படிக்கு ஏதுவாயிற்றென்று நீங்கள் அறிய மனதாயிருக்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ரே, எனக்குச் சம்பவித்தவைகள் சுவிசேஷம் பிரபலமாகும்படிக்கு ஏதுவாயிற்றென்று நீங்கள் அறிய மனதாயிரு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ரமனை யெங்குமுள்ளவர்களுக்கும் மற்ற யாவருக்கும் என் கட்டுகள் கிறிஸ்துவுக்குள்ளான கட்டுகளென்று வெளியரங்கமாக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ரமனை யெங்குமுள்ளவர்களுக்கும் மற்ற யாவருக்கும் என் கட்டுகள் கிறிஸ்துவுக்குள்ளான கட்டுகளென்று வெளியரங்கமாக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ಇದಲ್ಲದೆ ಕರ್ತನಲ್ಲಿ ಅನೇಕ ಸಹೋದರರು ನನ್ನ ಬೇಡಿಗ ಳಿಂದಲೇ ಭರವಸವುಳ್ಳವರಾಗಿ ವಾಕ್ಯವನ್ನು ನಿರ್ಭಯ 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ವದಕ್ಕೆ ಇನ್ನೂ ವಿಶೇಷ ಧೈರ್ಯವನ್ನು ಹೊಂದ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ಕೆಲವರು ಹೊಟ್ಟೇಕಿಚ್ಚುಪಟ್ಟು ಭೇದ ಹುಟ್ಟಿಸಬೇಕೆಂಬ ಭಾವನೆಯಿಂದ ಬೇರೆ ಕೆಲವರು ಒಳ್ಳೇಭಾವದಿಂದ ಕ್ರಿಸ್ತ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ಚುರಪಡಿಸ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 ಬೇರೆ ತರದವರಾದರೋ ನನ್ನ ಬೇಡಿಗಳಿಗೆ ಸಂಕಟವನ್ನು ಕೂಡಿಸಬೇಕೆಂದು ಯೋಚಿಸಿ ಕ್ರಿಸ್ತನನ್ನು ಯಥಾರ್ಥ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ಸಿದ್ಧಪಡಿಸದೆ ಕಕ್ಷೀಭಾವದಿಂದ ಪ್ರಸಿದ್ದಿಪಡಿಸ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ಇವರಾದರೋ ನಾನು ಸುವಾರ್ತೆಯ ಪರವಾಗಿ ನೇಮಿಸಲ್ಪಟ್ಟಿದ್ದೇನೆಂದು ತಿಳಿದು ಪ್ರೀತಿಯಿಂದ ಸಾರ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ಹೇಗಾದರೇನು? ಯಾವ ರೀತಿಯಿಂದಾದರೂ ಅಂದರೆ ಕಪಟದಿಂದಾ ಗಲಿ ಇಲ್ಲವೆ ಸತ್ಯದಿಂದಾಗಲಿ ಕ್ರಿಸ್ತನನ್ನು ಪ್ರಸಿದ್ಧಿಪ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ವದುಂಟು; ಇದಕ್ಕೆ ನಾನು ಸಂತೋಷಿಸುತ್ತೇನೆ ಹೌದು, ಮುಂದೆಯೂ ಸಂತೋಷ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ಿಮ್ಮ ಪ್ರಾರ್ಥನೆಯಿಂದಲೂ ಯೇಸು ಕ್ರಿಸ್ತನ ಆತ್ಮನ ಸಹಾಯ ದಿಂದಲೂ ಇದು ನನ್ನ ರಕ್ಷಣೆಗೆ ಪರಿಣಮಿಸುವದೆಂದು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ಉತ್ತಮ ಕಾರ್ಯ ಗಳು ಯಾವವೆಂದು ನೀವು ವಿವೇಚಿಸುವವರಾಗ ಬೇಕೆಂತಲೂ ಕ್ರಿಸ್ತನ ದಿನದವರೆಗೆ ನೀವು ಸರಳ ರ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್ಲ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ಹೇಗೆಂದರೆ, ನಾನು ಯಾವ ವಿಷಯದಲ್ಲಾದರೂ ನಾಚಿಕೆಪಡದೆ ಎಂದಿನಂತೆ ಈಗಲೂ ಸಹ ತುಂಬಾ ಧೈರ್ಯದಿಂದಿರುವದರಿಂದ ಬದುಕಿ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ರಿಯೇ ಸತ್ತರೂ ಸರಿಯೇ ನನ್ನ ದೇಹದ ಮೂಲಕ ಕ್ರಿಸ್ತನಿಗೆ ಮಹಿಮೆಯುಂಟಾಗಬೇಕೆಂದು ನನಗೆ ಬಹಳ ಅಭಿಲಾಷೆಯೂ ನಿರೀಕ್ಷೆಯೂ ಉಂಟ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ನಗಂತೂ ಬದುಕುವದೆಂದರೆ ಕ್ರಿಸ್ತನೇ, ಸಾಯು ವದು ಲಾಭ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ಶರೀರದಲ್ಲಿಯೇ ಬದುಕಬೇಕಾ ದಲ್ಲಿ ಕೆಲಸಮಾಡಿ ಫಲಹೊಂದಲು ನನಗೆ ಅನುಕೂಲ ವಾಗುವದು. ಹೀಗಿರಲಾಗಿ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ದನ್ನಾರಿಸಿಕೊಳ್ಳಬೇಕೋ ನನಗೆ ತೋರ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ಈ ಎರಡರ ನಡುವೆ ಸಿಕ್ಕಿಕೊಂಡಿದ್ದೇನೆ; ಇಲ್ಲಿಂದ ಹೋಗಿಬಿಟ್ಟು ಕ್ರಿಸ್ತನ ಜೊತೆಯಲ್ಲಿರಬೇಕೆಂಬದೇ ನನ್ನ ಅಭಿಲಾಷೆ,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ತ್ತಮೋತ್ತ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ದಾಗ್ಯೂ ನಾನಿನ್ನೂ ಶರೀರದಲ್ಲಿ ವಾಸಮಾಡಿಕೊಂಡಿರುವದು ನಿಮ ಗೋಸ್ಕರ ಬಹು ಅವಶ್ಯವ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ದದರಿಂದ ನಿಮಗೆ ನಂಬಿಕೆಯಲ್ಲಿ ಅಭಿವೃದ್ಧಿಯೂ ಸಂತೋಷವೂ ಉಂಟಾಗುವದಕ್ಕೋಸ್ಕರ ನಾನು ಜೀವದಿಂದುಳಿದು ನಿಮ್ಮೆಲ್ಲ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ರ್ಮಲರಾಗಿಯೂ ಇರಬೇಕೆಂತ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ಯಲ್ಲಿರುವೆನೆಂದು ದೃಢವಾಗಿ ನಂಬಿ 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ಹೀಗೆ ನಾನು ತಿರಿಗಿ ನಿಮ್ಮ ಬಳಿಗೆ ಬರುವದರಿಂದ ನನ್ನ ವಿಷಯವಾದ ನಿಮ್ಮ ಸಂತೋಷವು ಯೇಸು ಕ್ರಿಸ್ತನಲ್ಲಿ ನ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ತ್ಯಧಿಕ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ಹೇಗೂ ಕ್ರಿಸ್ತನ ಸುವಾರ್ತೆಗೆ ಯೋಗ್ಯರಾಗಿ ನಡೆದುಕೊಳ್ಳಿರಿ. ಆಗ ನಾನು ಬಂದು ನಿಮ್ಮನ್ನು ನೋಡಿ ದರೂ ಸರಿಯ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ೂರದಲ್ಲಿದ್ದು ನಿಮ್ಮ ಸುದ್ದಿಯನ್ನು ಕೇಳಿದರೂ ಸರಿಯೇ, ನೀವು ಒಂದೇ ಆತ್ಮದಲ್ಲಿ ದೃಢ ವಾಗಿ ನಿಂತು ಸುವಾರ್ತೆಯಲ್ಲಿಟ್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ಂಬಿಕೆಗೊಸ್ಕರ ಐಕ್ಯಮತ್ಯದಿಂದಲೂ ಒಂದೇ ಮನಸ್ಸಿನಿಂದಲೂ ಹ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ಯಾವ ವಿಷಯದಲ್ಲಿಯಾದರೂ ನಿಮ್ಮ ವಿರೋದಿಗಳಿಗೆ ಭಯಪಡಬೇಡಿರಿ; ನೀವು ಭಯಪಡ ದಿರುವದು ಅವರಿಗೆ ನಾಶನಕ್ಕಾಗಿಯೂ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ಷಣೆ ಗಾಗಿಯೂ ದೇವರಿಂದಾದ ಪ್ರಮಾಣ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ಹೇಗೆಂದರೆ ಕ್ರಿಸ್ತನ ಮೇಲೆ ನಂಬಿಕೆಯಿಡುವದೂ ಆತನಿಗೋಸ್ಕರ ಬಾಧೆಯನ್ನನುಭವಿಸುವದೂ ಆತನ ಪರವಾಗಿ ನಿಮಗೆ ಅನುಗ್ರಹ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ರೆ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ಯೇಸು ಕ್ರಿಸ್ತನ ಮೂಲಕ ನೀತಿಯೆಂಬ ಫಲಗಳಿಂದ ತುಂಬಿದವರಾಗಿ ದೇವರಿಗೆ ಮಹಿಮೆಯನ್ನೂ ಸ್ತೋತ್ರ 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ಹೀಗೆ ನೀವು ನನ್ನಲ್ಲಿ ಕಂಡಂಥ ಮತ್ತು ಈಗ ನನ್ನಲ್ಲಿರುವದೆಂದು ನೀವು ಕೇಳುವಂಥ ಹೋರಾಟವೇ ನಿಮಗುಂಟ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ಯೇಸು ಕ್ರಿಸ್ತನ ಸೇವಕರಾದ ಪೌಲ ತಿಮೊಥೆಯರು ಕ್ರಿಸ್ತ ಯೇಸುವಿನಲ್ಲಿ ಫಿಲಿಪ್ಪಿಯದ ಪರಿಶುದ್ಧರೆಲ್ಲರಿಗೂ ಅವರೊಂದಿಗ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ಭಾಧ್ಯಕ್ಷರಿಗೂ ಸಭಾಸೇವಕರಿಗೂ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ಮ್ಮ ತಂದೆ ಯಾದ ದೇವರಿಂದಲೂ ಕರ್ತನಾದ ಯೇಸು ಕ್ರಿಸ್ತ ನಿಂದಲೂ ನಿಮಗೆ ಕೃಪೆಯೂ ಶಾಂತಿಯೂ ಆಗ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ಾನು ನಿಮ್ಮನ್ನು ನೆನಸಿಕೊಳ್ಳುವಾಗೆಲ್ಲಾ ನನ್ನ ದೇವರಿಗೆ ಕೃತಜ್ಞತಾಸ್ತುತಿ ಮಾಡುತ್ತೇ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ಾನು ನಿಮ್ಮೆಲ್ಲರಿಗೋಸ್ಕರ ಯಾವಾಗಲೂ ಮಾಡುವ ನನ್ನ ಪ್ರತಿಯೊಂದು ಪ್ರಾರ್ಥನೆಯಲ್ಲಿ ಸಂತೋಷದಿಂದಲ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ಡಿಕೊಳ್ಳುವವನಾಗ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ೀವು ಮೊದಲಿನ ದಿನದಿಂದ ಇಂದಿನವರೆಗೂ ಸುವಾರ್ತಾ ಸೇವೆಗಾಗಿ ಸಹಕಾರಿಗಳಾಗಿದ್ದೀರೆಂದು ನನ್ನ ದೇವರಿಗೆ ಕೃತಜ್ಞತ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ತುತಿ ಮಾಡ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ಒಳ್ಳೇ ಕೆಲಸವನ್ನು ನಿಮ್ಮಲ್ಲಿ ಪ್ರಾರಂಭಿಸಿದಾತನು ಅದನ್ನು ಯೇಸು ಕ್ರಿಸ್ತನ ದಿನದವರೆಗೆ ಸಿದ್ದಿಗೆ ತರುವನೆಂದು ನ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ರುವವರಾಗಿರಬೇಕೆಂತಲೂ ಪ್ರಾರ್ಥಿಸ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ರವಸ ವುಂಟ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ಿಮ್ಮೆಲ್ಲರ ವಿಷಯದಲ್ಲಿ ಹೀಗೆ ಯೋಚಿಸು ವದು ನನಗೆ ನ್ಯಾಯವಾಗಿದೆ; ಯಾಕಂದರೆ ನಾನು ಬೇಡಿಬಿದ್ದಿರುವಾಗಲೂ ಸುವಾರ್ತ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ಷಯದಲ್ಲಿ ಉತ್ತರ ಹೇಳಿ ಸ್ಥಾಪಿಸುವಾಗಲೂ ನೀವೆಲ್ಲರು ನಾನು ಹೊಂದಿದ ಕೃಪೆಯಲ್ಲಿ ಪಾಲುಗಾರರಾಗಿದ್ದೀರೆಂದು ನಿಮ್ಮ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ಹೃದಯದಲ್ಲಿಟ್ಟುಕೊಂಡ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ಯೇಸು ಕ್ರಿಸ್ತನಿಗಿರುವಂಥ ಕನಿಕರದಿಂದ ನಿಮ್ಮೆಲ್ಲರಿ ಗೋಸ್ಕರ ನಾನು ಎಷ್ಟೋ ಹಂಬಲಿಸುತ್ತೇನೆ; ಇದಕ್ಕೆ ದೇವರೇ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ಕ್ಷ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ಿಮ್ಮ ಪ್ರೀತಿಯು ಹೆಚ್ಚುತ್ತಾ ಹೆಚ್ಚುತ್ತಾ ನೀವು ಜ್ಞಾನ ಮತ್ತು ಪೂರ್ಣ ವಿವೇಕಗಳಿಂದ ಕೂಡಿದವರಾಗಿರಬೇಕೆಂತ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ಸಹೋದರರೇ, ನನಗೆ ಸಂಭವಿಸಿರುವದು ಸುವಾರ್ತೆಯ ಪ್ರಸಾರಣೆಗೇ ಸಹಾಯವಾಯಿತೆಂದು ನೀವು ತಿಳಿಯಬೇಕೆಂಬದಾಗಿ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ೇಕ್ಷಿಸ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ಹೇಗಂದರೆ ನನ್ನ ಬೇಡಿಗಳು ಕ್ರಿಸ್ತನ ನಿಮಿತ್ತವೇ ಎಂದು ಎಲ್ಲಾ ಅರಮನೆಯಲ್ಲಿಯೂ ಮಿಕ್ಕಾದ ಎಲ್ಲಾ ಸ್ಥಳಗಳಲ್ಲ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ಸಿದ್ಧ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2026-07-31T21:48:17Z</dcterms:created>
  <dcterms:modified xsi:type="dcterms:W3CDTF">2026-07-31T21:48:17Z</dcterms:modified>
  <dc:title>பிலிப்பியர்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