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கட்டுகளிலும், நான் சுவிசேஷத்திற்காக உத்தரவுசொல்லி அதைத் திடப்படுத்திவருகிறதிலும், நீங்கள் அனைவரும் எனக்கு அளிக்கப்பட்ட கிருபையில் பங்குள்ளவர்களானதால், உங்களை என் இருதயத்தில் தரித்துக்கொண்டிருக்கிறபடியினாலே, உங்களெல்லாரையுங் குறித்து நான் இப்படி நினைக்கிறது எனக்குத் தகுதிய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கட்டுகளிலும், நான் சுவிசேஷத்திற்காக உத்தரவுசொல்லி அதைத் திடப்படுத்திவருகிறதிலும், நீங்கள் அனைவரும் எனக்கு அளிக்கப்பட்ட கிருபையில் பங்குள்ளவர்களானதால், உங்களை என் இருதயத்தில் தரித்துக்கொண்டிருக்கிறபடியினாலே, உங்களெல்லாரையுங் குறித்து நான் இப்படி நினைக்கிறது எனக்குத் தகுதிய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கட்டுகளிலும், நான் சுவிசேஷத்திற்காக உத்தரவுசொல்லி அதைத் திடப்படுத்திவருகிறதிலும், நீங்கள் அனைவரும் எனக்கு அளிக்கப்பட்ட கிருபையில் பங்குள்ளவர்களானதால், உங்களை என் இருதயத்தில் தரித்துக்கொண்டிருக்கிறபடியினாலே, உங்களெல்லாரையுங் குறித்து நான் இப்படி நினைக்கிறது எனக்குத் தகுதிய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யேசுகிறிஸ்துவின் உருக்கமான அன்பிலே உங்களெல்லார்மேலும் எவ்வளவோ வாஞ்சையாயிருக்கிறேன் என்பதற்கு தேவனே எனக்குச் சாட்சி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உத்தமமானவைகளை நீங்கள் ஒப்புக்கொள்ளத்தக்கதாக உங்கள் அன்பானது அறிவிலும் எல்லா உணர்விலும் இன்னும் அதிகமதிகமாய்ப் பெருகவ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க்கு மகிமையும் துதியுமுண்டாகும்படி இயேசுகிறிஸ்துவினால் வருகிற நீதியின் கனிகளால் நிறைந்தவர்களாக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க்கு மகிமையும் துதியுமுண்டாகும்படி இயேசுகிறிஸ்துவினால் வருகிற நீதியின் கனிகளால் நிறைந்தவர்களாக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கிறிஸ்துவின் நாளுக்கென்று துப்புரவானவர்களும் இடறலற்றவர்களுமாயிருக்கவும் வேண்டுதல் செய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கிறிஸ்துவின் நாளுக்கென்று துப்புரவானவர்களும் இடறலற்றவர்களுமாயிருக்கவும் வேண்டுதல் செய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ரே, எனக்குச் சம்பவித்தவைகள் சுவிசேஷம் பிரபலமாகும்படிக்கு ஏதுவாயிற்றென்று நீங்கள் அறிய மனதாயிருக்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கிறிஸ்துவின் ஊழியக்காரராகிய பவுலும் தீமோத்தேயும், பிலிப்பி பட்டணத்தில் கிறிஸ்து இயேசுவுக்குள்ளான பரிசுத்தவான்கள் அனைவருக்கும், கண்காணிகளுக்கும், உதவிக்காரருக்கும்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ரே, எனக்குச் சம்பவித்தவைகள் சுவிசேஷம் பிரபலமாகும்படிக்கு ஏதுவாயிற்றென்று நீங்கள் அறிய மனதாயிருக்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ரமனை யெங்குமுள்ளவர்களுக்கும் மற்ற யாவருக்கும் என் கட்டுகள் கிறிஸ்துவுக்குள்ளான கட்டுகளென்று வெளியரங்கமாக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ோதரரில் அநேகர் என் கட்டுகளாலே கர்த்தருக்குள் திடன்கொண்டு பயமில்லாமல் திருவசனத்தைச் சொல்லும்படி அதிகமாய்த் துணிந்திருக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ோதரரில் அநேகர் என் கட்டுகளாலே கர்த்தருக்குள் திடன்கொண்டு பயமில்லாமல் திருவசனத்தைச் சொல்லும்படி அதிகமாய்த் துணிந்திருக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லர் பொறாமையினாலும் விரோதத்தினாலும், சிலர் நல்மனதினாலும் கிறிஸ்துவைப் பிரசங்கிக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லர் என் கட்டுகளோடே உபத்திரவத்தையுங்கூட்ட நினைத்து, சுத்தமனதோடே கிறிஸ்துவை அறிவியாமல், விரோதத்தினாலே அறிவிக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ுவிசேஷத்திற்காக நான் உத்தரவு சொல்ல ஏற்படுத்தப்பட்டவனென்று அறிந்து, சிலர் அன்பினாலே அறிவிக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னாலென்ன? வஞ்சகத்தினாலாவது உண்மையினாலாவது, எப்படியாவது, கிறிஸ்து அறிவிக்கப்படுகிறார்; அதனால் சந்தோஷப்படுகிறேன், இன்னமும் சந்தோஷப்பட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னாலென்ன? வஞ்சகத்தினாலாவது உண்மையினாலாவது, எப்படியாவது, கிறிஸ்து அறிவிக்கப்படுகிறார்; அதனால் சந்தோஷப்படுகிறேன், இன்னமும் சந்தோஷப்பட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உங்கள் வேண்டுதலினாலும் இயேசுகிறிஸ்துவினுடைய ஆவியின் உதவியினாலும் எனக்கு இரட்சிப்பாக முடியுமென்று அறி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கிறிஸ்துவின் ஊழியக்காரராகிய பவுலும் தீமோத்தேயும், பிலிப்பி பட்டணத்தில் கிறிஸ்து இயேசுவுக்குள்ளான பரிசுத்தவான்கள் அனைவருக்கும், கண்காணிகளுக்கும், உதவிக்காரருக்கும்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உங்கள் வேண்டுதலினாலும் இயேசுகிறிஸ்துவினுடைய ஆவியின் உதவியினாலும் எனக்கு இரட்சிப்பாக முடியுமென்று அறி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ஒன்றிலும் வெட்கப்பட்டுப்போகாமல், எப்பொழுதும் போல இப்பொழுதும், மிகுந்த தைரியத்தோடே ஜீவனாலாகிலும், சாவினாலாகிலும், கிறிஸ்து என் சரீரத்தினாலே மகிமைப்படுவாரென்று எனக்கு உண்டாயிருக்கிற வாஞ்சைக்கும் நம்பிக்கைக்கும் தக்கதாய், அப்படி முடிய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ஒன்றிலும் வெட்கப்பட்டுப்போகாமல், எப்பொழுதும் போல இப்பொழுதும், மிகுந்த தைரியத்தோடே ஜீவனாலாகிலும், சாவினாலாகிலும், கிறிஸ்து என் சரீரத்தினாலே மகிமைப்படுவாரென்று எனக்கு உண்டாயிருக்கிற வாஞ்சைக்கும் நம்பிக்கைக்கும் தக்கதாய், அப்படி முடிய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ஒன்றிலும் வெட்கப்பட்டுப்போகாமல், எப்பொழுதும் போல இப்பொழுதும், மிகுந்த தைரியத்தோடே ஜீவனாலாகிலும், சாவினாலாகிலும், கிறிஸ்து என் சரீரத்தினாலே மகிமைப்படுவாரென்று எனக்கு உண்டாயிருக்கிற வாஞ்சைக்கும் நம்பிக்கைக்கும் தக்கதாய், அப்படி முடிய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றிஸ்து எனக்கு ஜீவன், சாவு எனக்கு ஆதாய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ிலும் சரீரத்தில் பிழைத்திருக்கிறதினாலே என் கிரியைக்குப் பலனுண்டாயிருப்பதால், நான் தெரிந்துகொள்ளவேண்டியது இன்னதென்று அறிய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னெனில் இவ்விரண்டினாலும் நான் நெருக்கப்படுகிறேன், தேகத்தைவிட்டுப்பிரிந்து, கிறிஸ்துவுடனேகூட இருக்க எனக்கு ஆசையுண்டு, அது அதிக நன்மையாயிருக்கும்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னெனில் இவ்விரண்டினாலும் நான் நெருக்கப்படுகிறேன், தேகத்தைவிட்டுப்பிரிந்து, கிறிஸ்துவுடனேகூட இருக்க எனக்கு ஆசையுண்டு, அது அதிக நன்மையாயிருக்கும்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ிருந்தும், நான் சரீரத்தில் தரித்திருப்பது உங்களுக்கு அதிக அவசிய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ந்த நிச்சயத்தைக்கொண்டிருந்து, நான் மறுபடியும் உங்களிடத்தில் வருகிறதினால் என்னைக்குறித்து உங்களுடைய மகிழ்ச்சி கிறிஸ்து இயேசுவுக்குள் பெருகும்படிக்க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ந்த நிச்சயத்தைக்கொண்டிருந்து, நான் மறுபடியும் உங்களிடத்தில் வருகிறதினால் என்னைக்குறித்து உங்களுடைய மகிழ்ச்சி கிறிஸ்து இயேசுவுக்குள் பெருகும்படிக்க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விசுவாசத்தின் வர்த்தனைக்காகவும் சந்தோஷத்துக்காகவும் நான் பிழைத்து, உங்கள் அனைவரோடுங்கூட இருப்பேனென்று அறிந்திருக்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வந்து உங்களைக் கண்டாலும், நான் வராமலிருந்தாலும், நீங்கள் ஒரே ஆவியிலே உறுதியாய் நின்று, ஒரே ஆத்துமாவினாலே சுவிசேஷத்தின் விசுவாசத்திற்காகக் கூடப்போராடி, எதிர்க்கிறவர்களால் ஒன்றிலும் மருளாதிருக்கிறீர்களென்று உங்களைக்குறித்து நான் கேள்விப்படும்படி, எவ்விதத்திலும் நீங்கள் கிறிஸ்துவின் சுவிசேஷத்திற்குப் பாத்திரராக மாத்திரம் நடந்துகொள்ள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வந்து உங்களைக் கண்டாலும், நான் வராமலிருந்தாலும், நீங்கள் ஒரே ஆவியிலே உறுதியாய் நின்று, ஒரே ஆத்துமாவினாலே சுவிசேஷத்தின் விசுவாசத்திற்காகக் கூடப்போராடி, எதிர்க்கிறவர்களால் ஒன்றிலும் மருளாதிருக்கிறீர்களென்று உங்களைக்குறித்து நான் கேள்விப்படும்படி, எவ்விதத்திலும் நீங்கள் கிறிஸ்துவின் சுவிசேஷத்திற்குப் பாத்திரராக மாத்திரம் நடந்துகொள்ள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வந்து உங்களைக் கண்டாலும், நான் வராமலிருந்தாலும், நீங்கள் ஒரே ஆவியிலே உறுதியாய் நின்று, ஒரே ஆத்துமாவினாலே சுவிசேஷத்தின் விசுவாசத்திற்காகக் கூடப்போராடி, எதிர்க்கிறவர்களால் ஒன்றிலும் மருளாதிருக்கிறீர்களென்று உங்களைக்குறித்து நான் கேள்விப்படும்படி, எவ்விதத்திலும் நீங்கள் கிறிஸ்துவின் சுவிசேஷத்திற்குப் பாத்திரராக மாத்திரம் நடந்துகொள்ள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மருளாதிருக்கிறது அவர்கள் கெட்டுப்போகிறதற்கும், நீங்கள் இரட்சிக்கப்படுகிறதற்கும் அத்தாட்சியாயிருக்கிறது; இதுவும் தேவனுடைய செயல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மருளாதிருக்கிறது அவர்கள் கெட்டுப்போகிறதற்கும், நீங்கள் இரட்சிக்கப்படுகிறதற்கும் அத்தாட்சியாயிருக்கிறது; இதுவும் தேவனுடைய செயல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னெனில் கிறிஸ்துவினிடத்தில் விசுவாசிக்கிறதற்குமாத்திரமல்ல, அவர்நிமித்தமாகப் பாடுபடுகிறதற்கும் உங்களுக்கு அருளப்பட்ட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னெனில் கிறிஸ்துவினிடத்தில் விசுவாசிக்கிறதற்குமாத்திரமல்ல, அவர்நிமித்தமாகப் பாடுபடுகிறதற்கும் உங்களுக்கு அருளப்பட்டிருக்கிற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ங்கள் என்னிடத்திலே கண்டதும் எனக்கு உண்டென்று இப்பொழுது கேள்விப்படுகிறதுமான போராட்டமே உங்களுக்கும் உண்ட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ுவிசேஷம் உங்களுக்கு அறிவிக்கப்பட்ட நாள்முதல் இதுவரைக்கும் நீங்கள் அதற்கு உடன்பட்டவர்களானபடிய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ண்ணுகிற ஒவ்வொரு விண்ணப்பத்திலும் உங்கள் அனைவருக்காகவும் எப்போதும் சந்தோஷத்தோடே விண்ணப்பம்பண்ண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ில் நற்கிரியையைத் தொடங்கினவர் அதை இயேசுகிறிஸ்துவின் நாள்பரியந்தம் முடிய நடத்திவருவாரென்று நம்ப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ை நினைக்கிறபொழுது என் தேவனை ஸ்தோத்திரி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ை நினைக்கிறபொழுது என் தேவனை ஸ்தோத்திரி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Even as it is meet for me to think this of you all, because I have you in my heart; inasmuch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in my bonds, and in the defence and confirmation of the gospel, all of you all are partak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gr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God is my record, how greatly I long after you all in the bowels of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is I pray, that your love may abound yet more and more in knowledge and in all judgmen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at all of you may approve things that are excellent; that all of you may be sincer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offence till the day of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ing filled with the fruits of righteousness, which are by Jesus Christ, unto the glor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I would all of you should understand, brethren, that the things which happened unto m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aul and Timotheus, the servants of Jesus Christ, to all the saints in Christ Jesus which are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en out rather unto the furtherance of the gosp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that my bonds in Christ are manifest in all the palace, and in all other plac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any of the brethren in the Lord, waxing confident by my bonds, are much more bold to sp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without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me indeed preach Christ even of envy and strife; and some also of good wi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one preach Christ of contention, not sincerely, supposing to add affliction to my bo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the other of love, knowing that I am set for the defence of the gosp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at then? notwithstanding, every way, whether in pretence, or in truth, Christ is preache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therein do rejoice, yea, and will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I know that this shall turn to my salvation through your prayer, and the suppl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lippi, with the bishops and deac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of Jesus Chri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ccording to my earn expectation and my hope, that in nothing I shall be ashamed, but tha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boldness, as always, so now also Christ shall be magnified in my body, whether it be by life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n order to me to live is Christ, and to die is 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if I live in the flesh, this is the fruit of my labour: yet what I shall choose I know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I am in a strait between two, having a desire to depart, and to be with Christ; which is f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evertheless to abide in the flesh is more necessary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aving this confidence, I know that I shall abide and continue with you all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race be unto you, and peace, from God our Father, and from the Lord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rtherance and joy of fai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at your rejoicing may be more abundant in Jesus Christ for me by my coming to you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Only let your conversation be as it becomes the gospel of Christ: that whether I come and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or else be absent, I may hear of your affairs, that all of you stand fast in one spirit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mind striving together for the faith of the gosp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n nothing terrified by your adversaries: which is to them an evident token of perdi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o you of salvation, and that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unto you it is given in the behalf of Christ, not only to believe on him, but also to suff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sak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aving the same conflict which all of you saw in me, and now hear to be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thank my God upon every remembrance of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ways in every prayer of mine for you all making request with jo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r fellowship in the gospel from the first day until no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ing confident of this very thing, that he which has begun a good work in you will perform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day of Jesus Chri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2026-06-03T12:35:55Z</dcterms:created>
  <dcterms:modified xsi:type="dcterms:W3CDTF">2026-06-03T12:35:55Z</dcterms:modified>
  <dc:title>பிலிப்பியர்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