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ா கொடுக்க உம்மால் ஆகும்-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டிநஞிய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தவளை அனுப்ப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டையை நீ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ண்ணீர் கொடுக்க உம்மால் ஆகும்-எ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கம் தீர்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போ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பம் தீர்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டீநுமையாக்க உம்மால் ஆகும்-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ுக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எல்லாமே ஆக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ஆகாதது ஒன்றுலீல்லையே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ாற்றை அட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டலை நிள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ம் மாற்ற உம்மால் ஆகும் – எம்ம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ஹீப்பாக்க உம்மாலே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லையை நிளக்க உம்மால் ஆ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ிலை உடைக்க உம்மால் ஆக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2026-07-25T10:23:37Z</dcterms:created>
  <dcterms:modified xsi:type="dcterms:W3CDTF">2026-07-25T10:23:37Z</dcterms:modified>
  <dc:title>துதிப் பாடல்கள் : 683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