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21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ா கொடுக்க உம்மால் ஆகும்-எ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டிநஞியாக்க உம்மாலே ஆ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வளை அனுப்ப உம்மால் ஆ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டையை நீக்க உம்மால் ஆகும்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ண்ணீர் கொடுக்க உம்மால் ஆகும்-எ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கம் தீர்க்க உம்மாலே ஆ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ாவம் போக்க உம்மால் ஆ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பம் தீர்க்க உம்மால் ஆ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டீநுமையாக்க உம்மால் ஆகும்-எ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ுகாக்க உம்மாலே ஆ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ே எல்லாமே ஆ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ே ஆகாதது ஒன்றுலீல்லையே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ாற்றை அடக்க உம்மால் ஆ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லை நிளக்க உம்மால் ஆகும்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ஷ்டம் மாற்ற உம்மால் ஆகும் – எ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ஹீப்பாக்க உம்மாலே ஆ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லையை நிளக்க உம்மால் ஆ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ிலை உடைக்க உம்மால் ஆகும்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2026-09-08T19:32:01Z</dcterms:created>
  <dcterms:modified xsi:type="dcterms:W3CDTF">2026-09-08T19:32:01Z</dcterms:modified>
  <dc:title>துதிப் பாடல்கள் : 683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