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 கொடுக்க உம்மால் ஆகும்-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டிநஞியா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வளை அனுப்ப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யை நீக்க உம்மால் ஆ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கொடுக்க உம்மால் ஆகும்-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போ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தீர்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டீநுமையாக்க உம்மால் ஆகும்-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எல்லாமே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ஆகாதது ஒன்றுலீல்லைய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ற்றை அட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 நிளக்க உம்மால் ஆ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மாற்ற உம்மால் ஆகும் – 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ஹீப்பாக்க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லையை நிளக்க உம்மால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ிலை உடைக்க உம்மால் ஆ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2026-07-25T10:23:37Z</dcterms:created>
  <dcterms:modified xsi:type="dcterms:W3CDTF">2026-07-25T10:23:37Z</dcterms:modified>
  <dc:title>துதிப் பாடல்கள் : 683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