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ும் அன்பர் அனுகூல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 மந்த்ரமுறு பூம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க தந்த்ரவாதி சீம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 வென்ற திருநாம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 னுருவாகிய மூல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யவர்கள் தேடிய நூல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பராப சீலா நமோ நமோ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ிவினை யூறத சரீர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யணுவிலாத குமார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ன முழுதாள் அதிகார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மங்கள் புகழ் வேத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ழியின் மேவிய கோனே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ைகள் தவறாத விணேனே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ிபெருகு மாரச தேனே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 தவிது பாடிய கீத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ைகள்பல கூடிய போத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ை யினீடிய நாதா நமோ நமோ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ு தங்கு குருனாத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ர் வந்தனைசெய் பாத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கமண்டல விலாச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பந்தியி னுலாச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சங்கம் விஸ்வாச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கவிம்பம் உயர் கோல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மும் பணிசெய் சீலா நமோ ந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2026-09-08T09:49:05Z</dcterms:created>
  <dcterms:modified xsi:type="dcterms:W3CDTF">2026-09-08T09:49:05Z</dcterms:modified>
  <dc:title>துதிப் பாடல்கள் : 202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