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ோடு உற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ோடி வந்தேன் இ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ின் வழியாய் என்னோடு பே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ரத்தின் முதல்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எங்களின் திருசபை மக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்பித்து அனல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கரே இல்ல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ாய் இருக்கி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ும் நேரம் தாங்கிப்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க நடத்த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ாதம் பணி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விருப்ப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நாள் நீர் த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அக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ோடு சேர்ந்து சங்கீதம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2026-07-30T17:10:33Z</dcterms:created>
  <dcterms:modified xsi:type="dcterms:W3CDTF">2026-07-30T17:10:33Z</dcterms:modified>
  <dc:title>துதிப் பாடல்கள் : 693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