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 have led you forty years in the wilderness: your clothes are not becoming old upon you, and your shoe is not becoming old upon your foo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 have led you forty years in the wilderness: your clothes are not becoming old upon you, and your shoe is not becoming old upon your foo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ll of you have not eaten bread, neither have all of you drunk wine or strong drink: that all of you might know that I am the LORD your Go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en all of you came unto this place, Sihon the king of Heshbon, and Og the king of Bashan, came out against us unto battle, and we stroke them:]]></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en all of you came unto this place, Sihon the king of Heshbon, and Og the king of Bashan, came out against us unto battle, and we stroke them:]]></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e took their land, and gave it for an inheritance unto the Reubenites, and to the Gadites, and to the half tribe of Manasseh.]]></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e took their land, and gave it for an inheritance unto the Reubenites, and to the Gadites, and to the half tribe of Manasseh.]]></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Keep therefore the words of this covenant, and do them, that all of you may prosper in all that all of you do.]]></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Keep therefore the words of this covenant, and do them, that all of you may prosper in all that all of you do.]]></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of you stand this day all of you before the LORD your God; your captains of your tribes, your elders, and your officers, with all the men of Israel,]]></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se are the words of the covenant, which the LORD commanded Moses to make with the children of Israel in the land of Moab, beside the covenant which he made with them in Horeb.]]></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of you stand this day all of you before the LORD your God; your captains of your tribes, your elders, and your officers, with all the men of Israel,]]></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of you stand this day all of you before the LORD your God; your captains of your tribes, your elders, and your officers, with all the men of Israel,]]></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Your little ones, your wives, and your stranger that is in your camp, from the hewer of your wood unto the drawer of your water:]]></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Your little ones, your wives, and your stranger that is in your camp, from the hewer of your wood unto the drawer of your water:]]></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at you should enter into covenant with the LORD your God, and into his oath, which the LORD your God makes with you this day:]]></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at he may establish you to day for a people unto himself, and that he may be unto you a God, as he has said unto you, and as he has sworn unto your fathers, to Abraham, to Isaac, and to Jacob.]]></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at he may establish you to day for a people unto himself, and that he may be unto you a God, as he has said unto you, and as he has sworn unto your fathers, to Abraham, to Isaac, and to Jacob.]]></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at he may establish you to day for a people unto himself, and that he may be unto you a God, as he has said unto you, and as he has sworn unto your fathers, to Abraham, to Isaac, and to Jacob.]]></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Neither with you only do I make this covenant and this oath;]]></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with him that stands here with us this day before the LORD our God, and also with him that is not here with us this day:]]></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se are the words of the covenant, which the LORD commanded Moses to make with the children of Israel in the land of Moab, beside the covenant which he made with them in Horeb.]]></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with him that stands here with us this day before the LORD our God, and also with him that is not here with us this day:]]></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all of you know how we have dwelt in the land of Egypt; and how we came through the nations which all of you passed by;]]></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all of you know how we have dwelt in the land of Egypt; and how we came through the nations which all of you passed by;]]></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all of you have seen their abominations, and their idols, wood and stone, silver and gold, which were among them:)]]></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all of you have seen their abominations, and their idols, wood and stone, silver and gold, which were among them:)]]></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Lest there should be among you man, or woman, or family, or tribe, whose heart turns away this day from the LORD our God, to go and serve the gods of these nations; lest there should be among you a root that bears gall and wormwoo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Lest there should be among you man, or woman, or family, or tribe, whose heart turns away this day from the LORD our God, to go and serve the gods of these nations; lest there should be among you a root that bears gall and wormwoo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Lest there should be among you man, or woman, or family, or tribe, whose heart turns away this day from the LORD our God, to go and serve the gods of these nations; lest there should be among you a root that bears gall and wormwoo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come to pass, when he hears the words of this curse, that he bless himself in his heart, saying, I shall have peace, though I walk in the imagination of mine heart, to add drunkenness to thirs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come to pass, when he hears the words of this curse, that he bless himself in his heart, saying, I shall have peace, though I walk in the imagination of mine heart, to add drunkenness to thirs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Moses called unto all Israel, and said unto them, All of you have seen all that the LORD did before your eyes in the land of Egypt unto Pharaoh, and unto all his servants, and unto all his lan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come to pass, when he hears the words of this curse, that he bless himself in his heart, saying, I shall have peace, though I walk in the imagination of mine heart, to add drunkenness to thirs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LORD will not spare him, but then the anger of the LORD and his jealousy shall smoke against that man, and all the curses that are written in this book shall lie upon him, and the LORD shall blot out his name from under heave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LORD will not spare him, but then the anger of the LORD and his jealousy shall smoke against that man, and all the curses that are written in this book shall lie upon him, and the LORD shall blot out his name from under heaven.]]></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LORD will not spare him, but then the anger of the LORD and his jealousy shall smoke against that man, and all the curses that are written in this book shall lie upon him, and the LORD shall blot out his name from under heave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ORD shall separate him unto evil out of all the tribes of Israel, according to all the curses of the covenant that are written in this book of the law:]]></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ORD shall separate him unto evil out of all the tribes of Israel, according to all the curses of the covenant that are written in this book of the law:]]></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So that the generation to come of your children that shall rise up after you, and the stranger that shall come from a far land, shall say, when they see the plagues of that land, and the sicknesses which the LORD has laid upon it;]]></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So that the generation to come of your children that shall rise up after you, and the stranger that shall come from a far land, shall say, when they see the plagues of that land, and the sicknesses which the LORD has laid upon i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at the whole land thereof is brimstone, and salt, and burning, that it is not sown, nor bears, nor any grass grows therein, like the overthrow of Sodom, and Gomorrah, Admah, and Zeboim, which the LORD overthrew in his anger, and in his wrath:]]></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at the whole land thereof is brimstone, and salt, and burning, that it is not sown, nor bears, nor any grass grows therein, like the overthrow of Sodom, and Gomorrah, Admah, and Zeboim, which the LORD overthrew in his anger, and in his wrath:]]></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Moses called unto all Israel, and said unto them, All of you have seen all that the LORD did before your eyes in the land of Egypt unto Pharaoh, and unto all his servants, and unto all his lan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at the whole land thereof is brimstone, and salt, and burning, that it is not sown, nor bears, nor any grass grows therein, like the overthrow of Sodom, and Gomorrah, Admah, and Zeboim, which the LORD overthrew in his anger, and in his wrath:]]></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Even all nations shall say, Wherefore has the LORD done thus unto this land? what means the heat of this great anger?]]></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Even all nations shall say, Wherefore has the LORD done thus unto this land? what means the heat of this great anger?]]></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men shall say, Because they have forsaken the covenant of the LORD God of their fathers, which he made with them when he brought them forth out of the land of Egyp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men shall say, Because they have forsaken the covenant of the LORD God of their fathers, which he made with them when he brought them forth out of the land of Egypt:]]></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For they went and served other gods, and worshipped them, gods whom they knew not, and whom he had not given unto them:]]></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For they went and served other gods, and worshipped them, gods whom they knew not, and whom he had not given unto them:]]></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anger of the LORD was kindled against this land, to bring upon it all the curses that are written in this book:]]></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anger of the LORD was kindled against this land, to bring upon it all the curses that are written in this book:]]></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LORD rooted them out of their land in anger, and in wrath, and in great indignation, and cast them into another land, as it is this day.]]></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great temptations which yours eyes have seen, the signs, and those great miracle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LORD rooted them out of their land in anger, and in wrath, and in great indignation, and cast them into another land, as it is this day.]]></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 secret things belong unto the LORD our God: but those things which are revealed belong unto us and to our children for ever, that we may do all the words of this law.]]></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 secret things belong unto the LORD our God: but those things which are revealed belong unto us and to our children for ever, that we may do all the words of this law.]]></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 secret things belong unto the LORD our God: but those things which are revealed belong unto us and to our children for ever, that we may do all the words of this law.]]></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Yet the LORD has not given you an heart to perceive, and eyes to see, and ears to hear, unto this day.]]></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Yet the LORD has not given you an heart to perceive, and eyes to see, and ears to hear, unto this day.]]></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 have led you forty years in the wilderness: your clothes are not becoming old upon you, and your shoe is not becoming old upon your foo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4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த்தில் நடத்தினேன்; உங்கள்மேல் இருந்த வஸ்திரம் பழையதாய்ப் போகவும் இல்லை, உங்கள் காலி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ரட்சைகள் பழையதாய்ப் போகவு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ங்கள் அப்பம் சாப்பிடவும் இல்லை, திராட்சரசமும் மதுவும் குடிக்கவும் இல்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ங்கள் இவ்விடத்துக்கு வந்தபோது, எஸ்போனின் ராஜாவாகிய சீகோனும், பாசானின் ராஜாவாகிய ஓகும் நம்மோ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தஞ்செய்யப் புறப்பட்டர்கள்; நாம் அவர்களை முறிய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ர்களுடைய தேசத்தைப் பிடித்து, அதை ரூபனியருக்கும் காத்தியருக்கும் மனாசேயின் 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த்திற்கும் சுதந்தரமாகக் கொடு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இப்பொழுதும் நீங்கள் செய்வதெல்லாம் உங்களுக்கு வாய்க்கும்படிக்கு, இந்த உடன்படிக்கை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க் கைக்கொண்டு, அவைகளின்படி செய்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ன் தேவனாகிய கர்த்தர் உனக்குச் சொன்னபடியேயும், உன் பிதாக்களாகிய ஆபிரகாமுக்கும் ஈசாக்கு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ஓரேபிலே இஸ்ரவேல் புத்திரரோடே பண்ணிக்கொண்ட உடன்படிக்கையை அல்லாமல், மோவாபின் தேசத்திலே அவர்களோ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க்கோபுக்கும் ஆணையிட்டுக் கொடுத்தபடியேயும், இன்று உன்னைத் தமக்கு ஜனமாக ஏற்படுத்திக்கொள்ளவும், 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 தேவனாயிரு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 உன் தேவனாகிய கர்த்தருடைய உடன்படிக்கைக்கும் இன்று அவர் உன்னோடே பண்ணுகிற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றுதிக்கும் உட்படும்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உங்கள் கோத்திரங்களின் தலைவரும் உங்கள் மூப்பரும் உங்கள் அதிபதிகளும் இஸ்ரவேலின் சகல புருஷ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ங்கள் பிள்ளைகளும், உங்கள் மனைவிகளும், உங்கள் பாளயத்துக்குள்ளிருக்கிற உங்கள் விறகுக்கார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தண்ணீர்க்காரனுமான அந்நியர் எல்லாரும் இன்று உங்கள் தேவனாகிய கர்த்தருடைய சமு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ன் உங்களோடேமாத்திரம் இந்த உடன்படிக்கையையும் இந்த ஆணையையும் உறுதியையும் பண்ணா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ன்று இங்கே நம்மோடேகூட நம்முடைய தேவனாகிய கர்த்தருடைய சமுகத்தில் நிற்கிறவர்களோடேயும், இன்று இ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ன்படிக்கைபண்ணிக் கர்த்தர் மோசேக்குக் கட்டளையிட்ட வார்த்தைகள் இ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டே இராதவர்களோடேயும்கூட அதைப் பண்ணு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ம் எகிப்து தேசத்தில் குடியிருந்ததையும், நாம் கடந்துவந்த இடங்களிலிருந்த ஜாதிகளின் நடு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ந்துவந்ததையும் நீங்கள் அறிந்தி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களுடைய அருவருப்புகளையும், அவர்களிடத்திலிருக்கிற மரமும் கல்லும் வெள்ளியும் பொன்னு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ய நரகலான தேவர்களையும் கண்டி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ஆகையால், அந்த ஜாதிகளின் தேவர்களைச் சேவிக்கப் போகும்படி, இன்று நம்முடைய தேவனாகிய கர்த்தரை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லுகிற இருதயமுள்ள ஒரு புருஷனாகிலும் ஸ்திரீயாகிலும் குடும்பமாகிலும் கோத்திரமாகிலும் உ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படிக்கும், நஞ்சையும் எட்டியையும் முளைப்பிக்கிற யாதொரு வேர் உங்களில் இராதபடிக்கும் பா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ப்படிப்பட்டவன் இந்த ஆணையுறுதியின் வார்த்தைகளைக் கேட்டும், தாகத்தினிமித்தம் வெறிக்கக் 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 இஷ்டப்படி நடந்தாலும் எனக்குச் சுகமுண்டாயிருக்கும் என்று தன் உள்ளத்தைத் தேற்றிக்கொண்டால்,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மோசே இஸ்ரவேலர் எல்லாரையும் வரவழைத்து, அவர்களை நோக்கி: எகிப்துதேசத்தில் உங்கள் கண்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மன்னிக்கச் சித்தமாயி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ப்பொழுது கர்த்தரின் கோபமும் எரிச்சலும் அந்த மனிதன்மேல் புகையும்; இந்தப் புஸ்த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யிருக்கிற சாபங்களெல்லாம் அவன்மேல் தங்கும்; கர்த்தர் அவன் பேரை வானத்தின்கீழ் இராதபடி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த்துப்போ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இந்த நியாயப்பிரமாண புஸ்தகத்தில் எழுதியிருக்கிற உடன்படிக்கையினுடைய சகல சாபங்களின்ப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த் தீங்காக கர்த்தர் இஸ்ரவேல் கோத்திரங்கள் எல்லாவற்றிற்கும் அவனைப் புறம்பாக்கிப்போ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ப்பொழுது உங்களுக்குப் பின் எழும்பும் தலைமுறையான உங்கள் பிள்ளைகளும், தூரதேசத்திலிருந்து 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நியரும், கர்த்தர் இந்த தேசத்துக்கு வருவித்த வாதைகளையும் நோய்களையும் காணும்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கர்த்தர் தமது கோபத்திலும் தமது உக்கிரத்திலும் சோதோமையும் கொமோராவையும் அத்மராவையும் செபோ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ழ்த்துப்போட்டதுபோல, இந்த தேசத்தின் நிலங்களெல்லாம் விதைப்பும் விளைவும் யாதொரு பூ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ப் பார்வோனுக்கும் அவனுடைய எல்லா ஊழியக்காரருக்கும் அவனுடைய தேசமுழுவ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ளைப்புமில்லாதபடிக்கு, கந்தகத்தாலும் உப்பாலும் எரிக்கப்பட்டதைக் காணும்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ந்த ஜாதிகளெல்லாம் கர்த்தர் இந்த தேசத்திற்கு ஏன் இப்படிச் செய்தார்; இந்த மகா கோ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றியெரிந்ததற்குக் காரணம் என்ன என்று சொல்லு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தற்கு அவர்களுடைய பிதாக்களின் தேவனாகிய கர்த்தர் அவர்களை எகிப்து தேச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ப்பண்ணும்போது, அவர்களோடே பண்ணின உடன்படிக்கையை அவர்கள் விட்டு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தாங்கள் அறியாமலும் தங்களுக்கு ஒரு பலனும் அளிக்காமலும் இருக்கிற தேவர்களாகிய வேறே தேவர்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த்து, அவைகளைப் பணிந்துகொண்டப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ர்த்தர் இந்தப் புஸ்தகத்தில் எழுதியிருக்கிற சாபங்கள் எல்லாவற்றையும் இந்தத் தேசத்தி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ப்பண்ண அதின்மேல் கோபம் மூண்டவ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வர்களைக் கோபத்தினாலும் உக்கிரத்தினாலும் மகா எரிச்சலினாலும் அவர்களுடைய தேசத்திலிருந்து வேரோ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ர்த்தர் செய்த பெரிய சோதனைகளையும், பெரிய அடையாளங்களையும், அற்புதங்களையும் கண்ணாரக் 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ங்கி, இந்நாளில் இருக்கிறதுபோல, அவர்களை வேறே தேசத்தில் எறிந்துவிட்டார் என்று சொல்ல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மறைவானவைகள் நம்முடைய தேவனாகிய கர்த்தருக்கே உரியவைகள்; வெளிப்படுத்தப்பட்டவைகளோ,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ப்பிரமாணத்தின் வார்த்தைகளின்படியெல்லாம் செய்யும்படிக்கு, நமக்கும் நம்முடைய பிள்ளை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றைக்கும் உரிய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ஆகிலும் கர்த்தர் உங்களுக்கு உணரத்தக்க இருதயத்தையும், காணத்தக்க கண்களையும், கேட்க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களையும் இந்நாள்வரைக்கும் கொடுக்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கர்த்தராகிய நான் உங்கள் தேவன் என்று நீங்கள் அறிந்துகொள்ளும்படிக்கு, நான் நாற்பது வருஷ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9]]></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2026-09-16T19:46:12Z</dcterms:created>
  <dcterms:modified xsi:type="dcterms:W3CDTF">2026-09-16T19:46:12Z</dcterms:modified>
  <dc:title>உபாகமம் : 29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