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நான் உங்கள் தேவன் என்று நீங்கள் அறிந்துகொள்ளும்படிக்கு, நான் நாற்பது வருஷம் உங்களை வனாந்தரத்தில் நடத்தினேன்; உங்கள்மேல் இருந்த வஸ்திரம் பழையதாய்ப் போகவும் இல்லை, உங்கள் காலிலிருந்த பாதரட்சைகள் பழையதாய்ப் போகவும் இ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நான் உங்கள் தேவன் என்று நீங்கள் அறிந்துகொள்ளும்படிக்கு, நான் நாற்பது வருஷம் உங்களை வனாந்தரத்தில் நடத்தினேன்; உங்கள்மேல் இருந்த வஸ்திரம் பழையதாய்ப் போகவும் இல்லை, உங்கள் காலிலிருந்த பாதரட்சைகள் பழையதாய்ப் போகவும் இ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ப்பம் சாப்பிடவும் இல்லை, திராட்சரசமும் மதுவும் குடிக்கவும் இல்லை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ப்பம் சாப்பிடவும் இல்லை, திராட்சரசமும் மதுவும் குடிக்கவும் இல்லை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இவ்விடத்துக்கு வந்தபோது, எஸ்போனின் ராஜாவாகிய சீகோனும், பாசானின் ராஜாவாகிய ஓகும் நம்மோடே யுத்தஞ்செய்யப் புறப்பட்டர்கள்; நாம் அவர்களை முறிய அட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இவ்விடத்துக்கு வந்தபோது, எஸ்போனின் ராஜாவாகிய சீகோனும், பாசானின் ராஜாவாகிய ஓகும் நம்மோடே யுத்தஞ்செய்யப் புறப்பட்டர்கள்; நாம் அவர்களை முறிய அடி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தேசத்தைப் பிடித்து, அதை ரூபனியருக்கும் காத்தியருக்கும் மனாசேயின் பாதிக் கோத்திரத்திற்கும் சுதந்தரமாகக் கொடுத்த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தேசத்தைப் பிடித்து, அதை ரூபனியருக்கும் காத்தியருக்கும் மனாசேயின் பாதிக் கோத்திரத்திற்கும் சுதந்தரமாகக் கொடுத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ம் நீங்கள் செய்வதெல்லாம் உங்களுக்கு வாய்க்கும்படிக்கு, இந்த உடன்படிக்கையின் வார்த்தைகளைக் கைக்கொண்டு, அவைகளின்படி செய்வீர்கள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ும் நீங்கள் செய்வதெல்லாம் உங்களுக்கு வாய்க்கும்படிக்கு, இந்த உடன்படிக்கையின் வார்த்தைகளைக் கைக்கொண்டு, அவைகளின்படி செய்வீர்கள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ஓரேபிலே இஸ்ரவேல் புத்திரரோடே பண்ணிக்கொண்ட உடன்படிக்கையை அல்லாமல், மோவாபின் தேசத்திலே அவர்களோடே உடன்படிக்கைபண்ணிக் கர்த்தர் மோசேக்குக் கட்டளையிட்ட வார்த்தைகள் இவைகள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உனக்குச் சொன்னபடியேயும், உன் பிதாக்களாகிய ஆபிரகாமுக்கும் ஈசாக்குக்கும் யாக்கோபுக்கும் ஆணையிட்டுக் கொடுத்தபடியேயும், இன்று உன்னைத் தமக்கு ஜனமாக ஏற்படுத்திக்கொள்ளவும், தாம் உனக்கு தேவனாயிருக்கவ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உனக்குச் சொன்னபடியேயும், உன் பிதாக்களாகிய ஆபிரகாமுக்கும் ஈசாக்குக்கும் யாக்கோபுக்கும் ஆணையிட்டுக் கொடுத்தபடியேயும், இன்று உன்னைத் தமக்கு ஜனமாக ஏற்படுத்திக்கொள்ளவும், தாம் உனக்கு தேவனாயிருக்கவ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உன் தேவனாகிய கர்த்தருடைய உடன்படிக்கைக்கும் இன்று அவர் உன்னோடே பண்ணுகிற அவருடைய ஆணையுறுதிக்கும் உட்படும்படிக்க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உன் தேவனாகிய கர்த்தருடைய உடன்படிக்கைக்கும் இன்று அவர் உன்னோடே பண்ணுகிற அவருடைய ஆணையுறுதிக்கும் உட்படும்படிக்க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கோத்திரங்களின் தலைவரும் உங்கள் மூப்பரும் உங்கள் அதிபதிகளும் இஸ்ரவேலின் சகல புருஷர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் கோத்திரங்களின் தலைவரும் உங்கள் மூப்பரும் உங்கள் அதிபதிகளும் இஸ்ரவேலின் சகல புருஷர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பிள்ளைகளும், உங்கள் மனைவிகளும், உங்கள் பாளயத்துக்குள்ளிருக்கிற உங்கள் விறகுக்காரனும், உங்கள் தண்ணீர்க்காரனுமான அந்நியர் எல்லாரும் இன்று உங்கள் தேவனாகிய கர்த்தருடைய சமுகத்தில் நிற்கிறீ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் பிள்ளைகளும், உங்கள் மனைவிகளும், உங்கள் பாளயத்துக்குள்ளிருக்கிற உங்கள் விறகுக்காரனும், உங்கள் தண்ணீர்க்காரனுமான அந்நியர் எல்லாரும் இன்று உங்கள் தேவனாகிய கர்த்தருடைய சமுகத்தில் நிற்கிறீ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ோடேமாத்திரம் இந்த உடன்படிக்கையையும் இந்த ஆணையையும் உறுதியையும் பண்ணாம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இங்கே நம்மோடேகூட நம்முடைய தேவனாகிய கர்த்தருடைய சமுகத்தில் நிற்கிறவர்களோடேயும், இன்று இங்கே நம்மோடே இராதவர்களோடேயும்கூட அதைப் பண்ண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ஓரேபிலே இஸ்ரவேல் புத்திரரோடே பண்ணிக்கொண்ட உடன்படிக்கையை அல்லாமல், மோவாபின் தேசத்திலே அவர்களோடே உடன்படிக்கைபண்ணிக் கர்த்தர் மோசேக்குக் கட்டளையிட்ட வார்த்தைகள் இவைகள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இங்கே நம்மோடேகூட நம்முடைய தேவனாகிய கர்த்தருடைய சமுகத்தில் நிற்கிறவர்களோடேயும், இன்று இங்கே நம்மோடே இராதவர்களோடேயும்கூட அதைப் பண்ண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எகிப்து தேசத்தில் குடியிருந்ததையும், நாம் கடந்துவந்த இடங்களிலிருந்த ஜாதிகளின் நடுவில் நடந்துவந்ததையும் நீங்கள் அறிந்திருக்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எகிப்து தேசத்தில் குடியிருந்ததையும், நாம் கடந்துவந்த இடங்களிலிருந்த ஜாதிகளின் நடுவில் நடந்துவந்ததையும் நீங்கள் அறிந்திருக்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டைய அருவருப்புகளையும், அவர்களிடத்திலிருக்கிற மரமும் கல்லும் வெள்ளியும் பொன்னுமான அவர்களுடைய நரகலான தேவர்களையும் கண்டிருக்கிற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டைய அருவருப்புகளையும், அவர்களிடத்திலிருக்கிற மரமும் கல்லும் வெள்ளியும் பொன்னுமான அவர்களுடைய நரகலான தேவர்களையும் கண்டிருக்கிற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அந்த ஜாதிகளின் தேவர்களைச் சேவிக்கப் போகும்படி, இன்று நம்முடைய தேவனாகிய கர்த்தரைவிட்டு அகலுகிற இருதயமுள்ள ஒரு புருஷனாகிலும் ஸ்திரீயாகிலும் குடும்பமாகிலும் கோத்திரமாகிலும் உங்களில் இராதபடிக்கும், நஞ்சையும் எட்டியையும் முளைப்பிக்கிற யாதொரு வேர் உங்களில் இராதபடிக்கும் பார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அந்த ஜாதிகளின் தேவர்களைச் சேவிக்கப் போகும்படி, இன்று நம்முடைய தேவனாகிய கர்த்தரைவிட்டு அகலுகிற இருதயமுள்ள ஒரு புருஷனாகிலும் ஸ்திரீயாகிலும் குடும்பமாகிலும் கோத்திரமாகிலும் உங்களில் இராதபடிக்கும், நஞ்சையும் எட்டியையும் முளைப்பிக்கிற யாதொரு வேர் உங்களில் இராதபடிக்கும் பா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அந்த ஜாதிகளின் தேவர்களைச் சேவிக்கப் போகும்படி, இன்று நம்முடைய தேவனாகிய கர்த்தரைவிட்டு அகலுகிற இருதயமுள்ள ஒரு புருஷனாகிலும் ஸ்திரீயாகிலும் குடும்பமாகிலும் கோத்திரமாகிலும் உங்களில் இராதபடிக்கும், நஞ்சையும் எட்டியையும் முளைப்பிக்கிற யாதொரு வேர் உங்களில் இராதபடிக்கும் பார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ப்பட்டவன் இந்த ஆணையுறுதியின் வார்த்தைகளைக் கேட்டும், தாகத்தினிமித்தம் வெறிக்கக் குடித்து, மன இஷ்டப்படி நடந்தாலும் எனக்குச் சுகமுண்டாயிருக்கும் என்று தன் உள்ளத்தைத் தேற்றிக்கொண்டால், கர்த்தர் அவனை மன்னிக்கச் சித்தமாயிர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ப்பட்டவன் இந்த ஆணையுறுதியின் வார்த்தைகளைக் கேட்டும், தாகத்தினிமித்தம் வெறிக்கக் குடித்து, மன இஷ்டப்படி நடந்தாலும் எனக்குச் சுகமுண்டாயிருக்கும் என்று தன் உள்ளத்தைத் தேற்றிக்கொண்டால், கர்த்தர் அவனை மன்னிக்கச் சித்தமாயிர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இஸ்ரவேலர் எல்லாரையும் வரவழைத்து, அவர்களை நோக்கி: எகிப்துதேசத்தில் உங்கள் கண்களுக்கு முன்பாகப் பார்வோனுக்கும் அவனுடைய எல்லா ஊழியக்காரருக்கும் அவனுடைய தேசமுழுவதற்க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ப்பட்டவன் இந்த ஆணையுறுதியின் வார்த்தைகளைக் கேட்டும், தாகத்தினிமித்தம் வெறிக்கக் குடித்து, மன இஷ்டப்படி நடந்தாலும் எனக்குச் சுகமுண்டாயிருக்கும் என்று தன் உள்ளத்தைத் தேற்றிக்கொண்டால், கர்த்தர் அவனை மன்னிக்கச் சித்தமாயிர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கர்த்தரின் கோபமும் எரிச்சலும் அந்த மனிதன்மேல் புகையும்; இந்தப் புஸ்தகத்தில் எழுதியிருக்கிற சாபங்களெல்லாம் அவன்மேல் தங்கும்; கர்த்தர் அவன் பேரை வானத்தின்கீழ் இராதபடிக்குக் குலைத்துப்போடுவ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கர்த்தரின் கோபமும் எரிச்சலும் அந்த மனிதன்மேல் புகையும்; இந்தப் புஸ்தகத்தில் எழுதியிருக்கிற சாபங்களெல்லாம் அவன்மேல் தங்கும்; கர்த்தர் அவன் பேரை வானத்தின்கீழ் இராதபடிக்குக் குலைத்துப்போடுவ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கர்த்தரின் கோபமும் எரிச்சலும் அந்த மனிதன்மேல் புகையும்; இந்தப் புஸ்தகத்தில் எழுதியிருக்கிற சாபங்களெல்லாம் அவன்மேல் தங்கும்; கர்த்தர் அவன் பேரை வானத்தின்கீழ் இராதபடிக்குக் குலைத்துப்போடுவ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நியாயப்பிரமாண புஸ்தகத்தில் எழுதியிருக்கிற உடன்படிக்கையினுடைய சகல சாபங்களின்படியும் அவனுக்குத் தீங்காக கர்த்தர் இஸ்ரவேல் கோத்திரங்கள் எல்லாவற்றிற்கும் அவனைப் புறம்பாக்கிப்போடு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நியாயப்பிரமாண புஸ்தகத்தில் எழுதியிருக்கிற உடன்படிக்கையினுடைய சகல சாபங்களின்படியும் அவனுக்குத் தீங்காக கர்த்தர் இஸ்ரவேல் கோத்திரங்கள் எல்லாவற்றிற்கும் அவனைப் புறம்பாக்கிப்போடுவ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உங்களுக்குப் பின் எழும்பும் தலைமுறையான உங்கள் பிள்ளைகளும், தூரதேசத்திலிருந்து வரும் அந்நியரும், கர்த்தர் இந்த தேசத்துக்கு வருவித்த வாதைகளையும் நோய்களையும் காணும்போத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உங்களுக்குப் பின் எழும்பும் தலைமுறையான உங்கள் பிள்ளைகளும், தூரதேசத்திலிருந்து வரும் அந்நியரும், கர்த்தர் இந்த தேசத்துக்கு வருவித்த வாதைகளையும் நோய்களையும் காணும்போத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உங்களுக்குப் பின் எழும்பும் தலைமுறையான உங்கள் பிள்ளைகளும், தூரதேசத்திலிருந்து வரும் அந்நியரும், கர்த்தர் இந்த தேசத்துக்கு வருவித்த வாதைகளையும் நோய்களையும் காணும்போத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தமது கோபத்திலும் தமது உக்கிரத்திலும் சோதோமையும் கொமோராவையும் அத்மராவையும் செபோரையும் கவிழ்த்துப்போட்டதுபோல, இந்த தேசத்தின் நிலங்களெல்லாம் விதைப்பும் விளைவும் யாதொரு பூண்டின் முளைப்புமில்லாதபடிக்கு, கந்தகத்தாலும் உப்பாலும் எரிக்கப்பட்டதைக் காணும்போத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இஸ்ரவேலர் எல்லாரையும் வரவழைத்து, அவர்களை நோக்கி: எகிப்துதேசத்தில் உங்கள் கண்களுக்கு முன்பாகப் பார்வோனுக்கும் அவனுடைய எல்லா ஊழியக்காரருக்கும் அவனுடைய தேசமுழுவதற்க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தமது கோபத்திலும் தமது உக்கிரத்திலும் சோதோமையும் கொமோராவையும் அத்மராவையும் செபோரையும் கவிழ்த்துப்போட்டதுபோல, இந்த தேசத்தின் நிலங்களெல்லாம் விதைப்பும் விளைவும் யாதொரு பூண்டின் முளைப்புமில்லாதபடிக்கு, கந்தகத்தாலும் உப்பாலும் எரிக்கப்பட்டதைக் காணும்போத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் தமது கோபத்திலும் தமது உக்கிரத்திலும் சோதோமையும் கொமோராவையும் அத்மராவையும் செபோரையும் கவிழ்த்துப்போட்டதுபோல, இந்த தேசத்தின் நிலங்களெல்லாம் விதைப்பும் விளைவும் யாதொரு பூண்டின் முளைப்புமில்லாதபடிக்கு, கந்தகத்தாலும் உப்பாலும் எரிக்கப்பட்டதைக் காணும்போத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ஜாதிகளெல்லாம் கர்த்தர் இந்த தேசத்திற்கு ஏன் இப்படிச் செய்தார்; இந்த மகா கோபம் பற்றியெரிந்ததற்குக் காரணம் என்ன என்று சொல்லு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ஜாதிகளெல்லாம் கர்த்தர் இந்த தேசத்திற்கு ஏன் இப்படிச் செய்தார்; இந்த மகா கோபம் பற்றியெரிந்ததற்குக் காரணம் என்ன என்று சொல்லுவ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களுடைய பிதாக்களின் தேவனாகிய கர்த்தர் அவர்களை எகிப்து தேசத்திலிருந்து புறப்படப்பண்ணும்போது, அவர்களோடே பண்ணின உடன்படிக்கையை அவர்கள் விட்டுப்போய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களுடைய பிதாக்களின் தேவனாகிய கர்த்தர் அவர்களை எகிப்து தேசத்திலிருந்து புறப்படப்பண்ணும்போது, அவர்களோடே பண்ணின உடன்படிக்கையை அவர்கள் விட்டுப்போய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ங்கள் அறியாமலும் தங்களுக்கு ஒரு பலனும் அளிக்காமலும் இருக்கிற தேவர்களாகிய வேறே தேவர்களைச் சேவித்து, அவைகளைப் பணிந்துகொண்டபடியினாலே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ங்கள் அறியாமலும் தங்களுக்கு ஒரு பலனும் அளிக்காமலும் இருக்கிற தேவர்களாகிய வேறே தேவர்களைச் சேவித்து, அவைகளைப் பணிந்துகொண்டபடியினாலே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இந்தப் புஸ்தகத்தில் எழுதியிருக்கிற சாபங்கள் எல்லாவற்றையும் இந்தத் தேசத்தின்மேல் வரப்பண்ண அதின்மேல் கோபம் மூண்டவராகி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் இந்தப் புஸ்தகத்தில் எழுதியிருக்கிற சாபங்கள் எல்லாவற்றையும் இந்தத் தேசத்தின்மேல் வரப்பண்ண அதின்மேல் கோபம் மூண்டவராக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இஸ்ரவேலர் எல்லாரையும் வரவழைத்து, அவர்களை நோக்கி: எகிப்துதேசத்தில் உங்கள் கண்களுக்கு முன்பாகப் பார்வோனுக்கும் அவனுடைய எல்லா ஊழியக்காரருக்கும் அவனுடைய தேசமுழுவதற்க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க் கோபத்தினாலும் உக்கிரத்தினாலும் மகா எரிச்சலினாலும் அவர்களுடைய தேசத்திலிருந்து வேரோடே பிடுங்கி, இந்நாளில் இருக்கிறதுபோல, அவர்களை வேறே தேசத்தில் எறிந்துவிட்டார் என்று சொல்லப்ப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ைக் கோபத்தினாலும் உக்கிரத்தினாலும் மகா எரிச்சலினாலும் அவர்களுடைய தேசத்திலிருந்து வேரோடே பிடுங்கி, இந்நாளில் இருக்கிறதுபோல, அவர்களை வேறே தேசத்தில் எறிந்துவிட்டார் என்று சொல்ல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றைவானவைகள் நம்முடைய தேவனாகிய கர்த்தருக்கே உரியவைகள்; வெளிப்படுத்தப்பட்டவைகளோ, இந்த நியாயப்பிரமாணத்தின் வார்த்தைகளின்படியெல்லாம் செய்யும்படிக்கு, நமக்கும் நம்முடைய பிள்ளைகளுக்கும் என்றென்றைக்கும் உரியவை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றைவானவைகள் நம்முடைய தேவனாகிய கர்த்தருக்கே உரியவைகள்; வெளிப்படுத்தப்பட்டவைகளோ, இந்த நியாயப்பிரமாணத்தின் வார்த்தைகளின்படியெல்லாம் செய்யும்படிக்கு, நமக்கும் நம்முடைய பிள்ளைகளுக்கும் என்றென்றைக்கும் உரியவை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ெய்த பெரிய சோதனைகளையும், பெரிய அடையாளங்களையும், அற்புதங்களையும் கண்ணாரக் கண்டீ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கர்த்தர் உங்களுக்கு உணரத்தக்க இருதயத்தையும், காணத்தக்க கண்களையும், கேட்கத்தக்க காதுகளையும் இந்நாள்வரைக்கும் கொடுக்க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ிலும் கர்த்தர் உங்களுக்கு உணரத்தக்க இருதயத்தையும், காணத்தக்க கண்களையும், கேட்கத்தக்க காதுகளையும் இந்நாள்வரைக்கும் கொடுக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have led you forty years in the wilderness: your clothes are not becoming old upon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hoe is not becoming old upon your fo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not eaten bread, neither have all of you drunk wine or strong drink: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ight know that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all of you came unto this place, Sihon the king of Heshbon, and Og the king of Bash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out against us unto battle, and we stroke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e took their land, and gave it for an inheritance unto the Reubenites, and to the Gad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the half tribe of Manass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Keep therefore the words of this covenant, and do them, that all of you may prosper in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se are the words of the covenant, which the LORD commanded Moses to make with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of you stand this day all of you before the LORD your God; your captains of your trib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elders, and your officers, with all the men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little ones, your wives, and your stranger that is in your camp, from the hewer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od unto the drawer of your wa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at you should enter into covenant with the LORD your God, and into his oath, which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 makes with you this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he may establish you to day for a people unto himself, and that he may be unto you a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he has said unto you, and as he has sworn unto your fathers, to Abraham, to Isaac, and to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either with you only do I make this covenant and this o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with him that stands here with us this day before the LORD our God, and also with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in the land of Moab, beside the covenant which he made with them in Hore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not here with us this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(For all of you know how we have dwelt in the land of Egypt; and how we came through the n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ll of you passed b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ll of you have seen their abominations, and their idols, wood and stone, silver and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among them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est there should be among you man, or woman, or family, or tribe, whose heart turns away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from the LORD our God, to go and serve the gods of these nations; lest there should be among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root that bears gall and wormwo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t come to pass, when he hears the words of this curse, that he bless himself in his hea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I shall have peace, though I walk in the imagination of mine heart, to add drunkennes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Moses called unto all Israel, and said unto them, All of you have seen all that the LORD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LORD will not spare him, but then the anger of the LORD and his jealousy shall smok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an, and all the curses that are written in this book shall lie upon him, and the LOR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t out his name from under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ORD shall separate him unto evil out of all the tribes of Israel, according 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ses of the covenant that are written in this book of the la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that the generation to come of your children that shall rise up after you, and the stra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hall come from a far land, shall say, when they see the plagues of that lan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cknesses which the LORD has laid upon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at the whole land thereof is brimstone, and salt, and burning, that it is not sown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your eyes in the land of Egypt unto Pharaoh, and unto all his servants, and unto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s, nor any grass grows therein, like the overthrow of Sodom, and Gomorrah, Admah, and Zebo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overthrew in his anger, and in his wr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Even all nations shall say, Wherefore has the LORD done thus unto this land? what means the h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is great ang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men shall say, Because they have forsaken the covenant of the LORD God of their f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e made with them when he brought them forth out of the land of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y went and served other gods, and worshipped them, gods whom they knew not, and whom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not given unto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anger of the LORD was kindled against this land, to bring upon it all the curs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written in this boo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LORD rooted them out of their land in anger, and in wrath, and in great indign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them into another land, as it is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secret things belong unto the LORD our God: but those things which are revealed belong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and to our children for ever, that we may do all the words of this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great temptations which yours eyes have seen, the signs, and those great miracl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t the LORD has not given you an heart to perceive, and eyes to see, and ears to hear, unto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2026-06-03T11:35:51Z</dcterms:created>
  <dcterms:modified xsi:type="dcterms:W3CDTF">2026-06-03T11:35:51Z</dcterms:modified>
  <dc:title>உபாகமம்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