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Override PartName="/ppt/slides/slide120.xml" ContentType="application/vnd.openxmlformats-officedocument.presentationml.slide+xml"/>
  <Override PartName="/ppt/notesSlides/notesSlide120.xml" ContentType="application/vnd.openxmlformats-officedocument.presentationml.notesSlide+xml"/>
  <Override PartName="/ppt/slides/slide121.xml" ContentType="application/vnd.openxmlformats-officedocument.presentationml.slide+xml"/>
  <Override PartName="/ppt/notesSlides/notesSlide121.xml" ContentType="application/vnd.openxmlformats-officedocument.presentationml.notesSlide+xml"/>
  <Override PartName="/ppt/slides/slide122.xml" ContentType="application/vnd.openxmlformats-officedocument.presentationml.slide+xml"/>
  <Override PartName="/ppt/notesSlides/notesSlide122.xml" ContentType="application/vnd.openxmlformats-officedocument.presentationml.notesSlide+xml"/>
  <Override PartName="/ppt/slides/slide123.xml" ContentType="application/vnd.openxmlformats-officedocument.presentationml.slide+xml"/>
  <Override PartName="/ppt/notesSlides/notesSlide1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presProps" Target="presProps.xml"/>
  <Relationship Id="rId127" Type="http://schemas.openxmlformats.org/officeDocument/2006/relationships/viewProps" Target="viewProps.xml"/>
  <Relationship Id="rId1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ிருட்சங்கள் தங்களுக்கு ஒரு ராஜாவை அபிஷேகம்பண்ணும்படி போய், ஒலிவமரத்தைப் பார்த்து: நீ எங்களுக்கு ராஜாவாயிரு என்றது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பின்பு அபிமெலேக்கு தேபேசுக்குப்போய், அதற்கு விரோதமாய்ப் பாளயமிறங்கி, அதைப் பிடித்தான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ந்தப் பட்டணத்தின் நடுவே பலத்ததுருக்கம் இருந்தது; அங்கே சகல புருஷரும் ஸ்திரீகளும் பட்டணத்து மனுஷர் அனைவரும் ஓடிப் புகுந்து, கதவைப் பூட்டிக்கொண்டு, துருக்கத்தின்மேல் ஏறினார்கள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ந்தப் பட்டணத்தின் நடுவே பலத்ததுருக்கம் இருந்தது; அங்கே சகல புருஷரும் ஸ்திரீகளும் பட்டணத்து மனுஷர் அனைவரும் ஓடிப் புகுந்து, கதவைப் பூட்டிக்கொண்டு, துருக்கத்தின்மேல் ஏறினார்கள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ிமெலேக்கு அந்தத் துருக்கம்மட்டும் வந்து, அதின்மேல் யுத்தம்பண்ணி, துருக்கத்தின் கதவைச் சுட்டெரித்துப் போடும்படிக்கு, அதின் கிட்டச் சேர்ந்தா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ிமெலேக்கு அந்தத் துருக்கம்மட்டும் வந்து, அதின்மேல் யுத்தம்பண்ணி, துருக்கத்தின் கதவைச் சுட்டெரித்துப் போடும்படிக்கு, அதின் கிட்டச் சேர்ந்தான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ப்பொழுது ஒரு ஸ்திரீ ஒரு ஏந்திரக்கல்லின் துண்டை அபிமெலெக்குடைய தலையின்மேல் போட்டாள்; அது அவன் மண்டையை உடைத்தது;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ப்பொழுது ஒரு ஸ்திரீ ஒரு ஏந்திரக்கல்லின் துண்டை அபிமெலெக்குடைய தலையின்மேல் போட்டாள்; அது அவன் மண்டையை உடைத்தது;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உடனே அவன் தன் ஆயுததாரியாகிய வேலைக்காரனைக் கூப்பிட்டு: ஒரு ஸ்திரீ என்னைக் கொன்றாள் என்று என்னைக் குறித்துச் சொல்லாதபடிக்கு, நீ உன் பட்டயத்தை உருவி, என்னைக் கொன்று போடு என்று அவனோடே சொன்னான்; அப்படியே அவன் வேலைக்காரன் அவனை உருவக் குத்தினான், அவன் செத்துப்போனான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உடனே அவன் தன் ஆயுததாரியாகிய வேலைக்காரனைக் கூப்பிட்டு: ஒரு ஸ்திரீ என்னைக் கொன்றாள் என்று என்னைக் குறித்துச் சொல்லாதபடிக்கு, நீ உன் பட்டயத்தை உருவி, என்னைக் கொன்று போடு என்று அவனோடே சொன்னான்; அப்படியே அவன் வேலைக்காரன் அவனை உருவக் குத்தினான், அவன் செத்துப்போனான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உடனே அவன் தன் ஆயுததாரியாகிய வேலைக்காரனைக் கூப்பிட்டு: ஒரு ஸ்திரீ என்னைக் கொன்றாள் என்று என்னைக் குறித்துச் சொல்லாதபடிக்கு, நீ உன் பட்டயத்தை உருவி, என்னைக் கொன்று போடு என்று அவனோடே சொன்னான்; அப்படியே அவன் வேலைக்காரன் அவனை உருவக் குத்தினான், அவன் செத்துப்போ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ிருட்சங்கள் தங்களுக்கு ஒரு ராஜாவை அபிஷேகம்பண்ணும்படி போய், ஒலிவமரத்தைப் பார்த்து: நீ எங்களுக்கு ராஜாவாயிரு என்றது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அபிமெலேக்குச் செத்துப்போனதை இஸ்ரவேல் மனுஷர் கண்டபோது, அவர்கள் தங்கள் தங்கள் இடங்களுக்குப் போய் விட்டார்கள்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இப்படியே அபிமெலேக்கு தன்னுடைய எழுபது சகோதரரைக் கொலைசெய்ததினால், தன் தகப்பனுக்குச் செய்த பொல்லாப்பை தேவன் அவன்மேல் திரும்பும்படி செய்தார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இப்படியே அபிமெலேக்கு தன்னுடைய எழுபது சகோதரரைக் கொலைசெய்ததினால், தன் தகப்பனுக்குச் செய்த பொல்லாப்பை தேவன் அவன்மேல் திரும்பும்படி செய்தார்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சீகேம் மனுஷர் செய்த எல்லாப் பொல்லாப்பையும் தேவன் அவர்கள் தலையின்மேல் திரும்பும்படி செய்தார்; யெருபாகாலின் குமாரன் யோதாமின் சாபம் அவர்களுக்குப் பலித்தது.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சீகேம் மனுஷர் செய்த எல்லாப் பொல்லாப்பையும் தேவன் அவர்கள் தலையின்மேல் திரும்பும்படி செய்தார்; யெருபாகாலின் குமாரன் யோதாமின் சாபம் அவர்களுக்குப் பலித்தது.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ெருபாகாலின் குமாரன் அபிமெலேக்கு சீகேமிலிருக்கிற தன் தாயின் சகோதரரிடத்திற்குப் போய், அவர்களையும் தன் தாயின் தகப்பனுடைய வம்சமான அனைவரையும் நோக்கி: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ெருபாகாலின் குமாரன் அபிமெலேக்கு சீகேமிலிருக்கிற தன் தாயின் சகோதரரிடத்திற்குப் போய், அவர்களையும் தன் தாயின் தகப்பனுடைய வம்சமான அனைவரையும் நோக்கி: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ெருபாகாலின் குமாரர் எழுபதுபேராகிய எல்லாரும் உங்களை ஆளுவது உங்களுக்கு நல்லதோ, ஒருவன் மாத்திரம் உங்களை ஆளுவது உங்களுக்கு நல்லதோ என்று நீங்கள் சீகேமிலிருக்கிற சகல பெரிய மனுஷரின் காதுகளும் கேட்கப்பேசுங்கள்; நான் உங்கள் எலும்பும் உங்கள் மாம்சமுமானவன் என்று நினைத்துக்கொள்ளுங்கள் என்றான்.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ெருபாகாலின் குமாரர் எழுபதுபேராகிய எல்லாரும் உங்களை ஆளுவது உங்களுக்கு நல்லதோ, ஒருவன் மாத்திரம் உங்களை ஆளுவது உங்களுக்கு நல்லதோ என்று நீங்கள் சீகேமிலிருக்கிற சகல பெரிய மனுஷரின் காதுகளும் கேட்கப்பேசுங்கள்; நான் உங்கள் எலும்பும் உங்கள் மாம்சமுமானவன் என்று நினைத்துக்கொள்ளுங்கள் என்றான்.]]></a:t>
            </a:r>
          </a:p>
        </p:txBody>
      </p:sp>
    </p:spTree>
  </p:cSld>
</p:notes>
</file>

<file path=ppt/notesSlides/notesSlide1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ெருபாகாலின் குமாரர் எழுபதுபேராகிய எல்லாரும் உங்களை ஆளுவது உங்களுக்கு நல்லதோ, ஒருவன் மாத்திரம் உங்களை ஆளுவது உங்களுக்கு நல்லதோ என்று நீங்கள் சீகேமிலிருக்கிற சகல பெரிய மனுஷரின் காதுகளும் கேட்கப்பேசுங்கள்; நான் உங்கள் எலும்பும் உங்கள் மாம்சமுமானவன் என்று நினைத்துக்கொள்ளுங்கள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ஒலிவமரம்: தேவர்களும் மனுஷரும் புகழுகிற என்னிலுள்ள என்கொழுமையை நான் விட்டு, மரங்களை அரசாளப்போவேனோ என்றது.]]></a:t>
            </a:r>
          </a:p>
        </p:txBody>
      </p:sp>
    </p:spTree>
  </p:cSld>
</p:notes>
</file>

<file path=ppt/notesSlides/notesSlide1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ே அவன் தாயின் சகோதரர் சீகேமிலிருக்கிற சகல பெரிய மனுஷரின் காதுகளும் கேட்க இந்த வார்த்தைகளையெல்லாம் அவனுக்காகப் பேசினார்கள்; அப்பொழுது: அவன் நம்முடைய சகோதரன் என்று அவர்கள் சொன்னதினால், அவர்கள் இருதயம் அபிமெலேக்கைப் பின்பற்றச் சாய்ந்தது.]]></a:t>
            </a:r>
          </a:p>
        </p:txBody>
      </p:sp>
    </p:spTree>
  </p:cSld>
</p:notes>
</file>

<file path=ppt/notesSlides/notesSlide1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ே அவன் தாயின் சகோதரர் சீகேமிலிருக்கிற சகல பெரிய மனுஷரின் காதுகளும் கேட்க இந்த வார்த்தைகளையெல்லாம் அவனுக்காகப் பேசினார்கள்; அப்பொழுது: அவன் நம்முடைய சகோதரன் என்று அவர்கள் சொன்னதினால், அவர்கள் இருதயம் அபிமெலேக்கைப் பின்பற்றச் சாய்ந்தது.]]></a:t>
            </a:r>
          </a:p>
        </p:txBody>
      </p:sp>
    </p:spTree>
  </p:cSld>
</p:notes>
</file>

<file path=ppt/notesSlides/notesSlide1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ாகால் பேரீத்தின் கோவிலிலிருந்து எழுபது வெள்ளிக்காசை எடுத்து அவனுக்குக் கொடுத்தார்கள்; அவைகளால் அபிமெலேக்கு வீணரும் போக்கிரிகளுமான மனுஷரைச் சேவகத்தில் வைத்தான்; அவர்கள் அவனைப் பின்பற்றினார்கள்.]]></a:t>
            </a:r>
          </a:p>
        </p:txBody>
      </p:sp>
    </p:spTree>
  </p:cSld>
</p:notes>
</file>

<file path=ppt/notesSlides/notesSlide1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ாகால் பேரீத்தின் கோவிலிலிருந்து எழுபது வெள்ளிக்காசை எடுத்து அவனுக்குக் கொடுத்தார்கள்; அவைகளால் அபிமெலேக்கு வீணரும் போக்கிரிகளுமான மனுஷரைச் சேவகத்தில் வைத்தான்; அவர்கள் அவனைப் பின்பற்ற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ஒலிவமரம்: தேவர்களும் மனுஷரும் புகழுகிற என்னிலுள்ள என்கொழுமையை நான் விட்டு, மரங்களை அரசாளப்போவேனோ என்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மரங்கள் அத்திமரத்தைப் பார்த்து: நீ வந்து, எங்களுக்கு ராஜாவாயிரு என்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அத்திமரம்: நான் என் மதுரத்தையும் என் நற்கனியையும் விட்டு, மரங்களை அரசாளப்போவேனோ என்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அத்திமரம்: நான் என் மதுரத்தையும் என் நற்கனியையும் விட்டு, மரங்களை அரசாளப்போவேனோ என்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மரங்கள் திராட்சச் செடியைப் பார்த்து: நீ வந்து, எங்களுக்கு ராஜாவாயிரு என்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த் திராட்சச்செடி: தேவர்களையும் மனுஷரையும் மகிழப்பண்ணும் என் ரசத்தை நான் விட்டு மரங்களை அரசாளப்போவேனோ என்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த் திராட்சச்செடி: தேவர்களையும் மனுஷரையும் மகிழப்பண்ணும் என் ரசத்தை நான் விட்டு மரங்களை அரசாளப்போவேனோ என்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ஒப்ராவிலிருக்கிற தன் தகப்பன் வீட்டிற்குப் போய், யெருபாகாலின் குமாரராகிய தன் சகோதரர் எழுபது பேரையும் ஒரே கல்லின் மேல் கொலைசெய்தான்; ஆனாலும் யெருபாகாலின் இளைய குமாரனாகிய யோதாம் ஒளித்திருந்தபடியினால் அவன் தப்ப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மரங்களெல்லாம் முட்செடியைப் பார்த்து: நீ வந்து, எங்களுக்கு ராஜாவாயிரு என்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முட்செடியானது மரங்களைப் பார்த்து: நீங்கள் என்னை உங்களுக்கு ராஜாவாக அபிஷேகம்பண்ணுகிறது மெய்யானால், என் நிழலிலே வந்தடையுங்கள்; இல்லாவிட்டால் முட்செடியிலிருந்து அக்கினி புறப்பட்டு லீபனோனின் கேதுரு மரங்களைப் பட்சிக்கக்கடவது என்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முட்செடியானது மரங்களைப் பார்த்து: நீங்கள் என்னை உங்களுக்கு ராஜாவாக அபிஷேகம்பண்ணுகிறது மெய்யானால், என் நிழலிலே வந்தடையுங்கள்; இல்லாவிட்டால் முட்செடியிலிருந்து அக்கினி புறப்பட்டு லீபனோனின் கேதுரு மரங்களைப் பட்சிக்கக்கடவது என்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முட்செடியானது மரங்களைப் பார்த்து: நீங்கள் என்னை உங்களுக்கு ராஜாவாக அபிஷேகம்பண்ணுகிறது மெய்யானால், என் நிழலிலே வந்தடையுங்கள்; இல்லாவிட்டால் முட்செடியிலிருந்து அக்கினி புறப்பட்டு லீபனோனின் கேதுரு மரங்களைப் பட்சிக்கக்கடவது என்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தகப்பன் உங்களுக்காக யுத்தம் பண்ணி, தன் ஜீவனை எண்ணாமற்போய், உங்களை மீதியானியரின் கையினின்று இரட்சித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தகப்பன் உங்களுக்காக யுத்தம் பண்ணி, தன் ஜீவனை எண்ணாமற்போய், உங்களை மீதியானியரின் கையினின்று இரட்சி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தகப்பன் உங்களுக்காக யுத்தம் பண்ணி, தன் ஜீவனை எண்ணாமற்போய், உங்களை மீதியானியரின் கையினின்று இரட்சித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ோ இன்று என் தகப்பனுடைய குடும்பத்துக்கு விரோதமாய் எழும்பி, அவருடைய குமாரரான எழுபது பேரையும் ஒரே கல்லின்மேல் கொலைசெய்து, அவருடைய வேலைக்காரியின் மகனாகிய அபிமெலேக்கு உங்கள் சகோதரனானபடியினால், அவனைச் சீகேம் பட்டணத்தாருக்கு ராஜாவாக்கினீ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ோ இன்று என் தகப்பனுடைய குடும்பத்துக்கு விரோதமாய் எழும்பி, அவருடைய குமாரரான எழுபது பேரையும் ஒரே கல்லின்மேல் கொலைசெய்து, அவருடைய வேலைக்காரியின் மகனாகிய அபிமெலேக்கு உங்கள் சகோதரனானபடியினால், அவனைச் சீகேம் பட்டணத்தாருக்கு ராஜாவாக்கினீ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நீங்கள் அவனை ராஜாவாக்கின செய்கை உண்மையும் உத்தமமுமான செய்கையாயிருக்குமானால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ஒப்ராவிலிருக்கிற தன் தகப்பன் வீட்டிற்குப் போய், யெருபாகாலின் குமாரராகிய தன் சகோதரர் எழுபது பேரையும் ஒரே கல்லின் மேல் கொலைசெய்தான்; ஆனாலும் யெருபாகாலின் இளைய குமாரனாகிய யோதாம் ஒளித்திருந்தபடியினால் அவன் தப்ப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நீங்கள் அவனை ராஜாவாக்கின செய்கை உண்மையும் உத்தமமுமான செய்கையாயிருக்குமானா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நீங்கள் அவனை ராஜாவாக்கின செய்கை உண்மையும் உத்தமமுமான செய்கையாயிருக்குமானா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யெருபாகாலையும் அவர் குடும்பத்தாரையும் நன்மையாக நடத்தி, அவர் கைகளின் செய்கைக்குத்தக்கதை அவர்களுக்குச் செய்து, இப்படி இந்நாளில் அவரையும் அவர் குடும்பத்தாரையும் நடத்தினது உண்மையும் உத்தமுமாயிருக்குமானால், அபிமெலேக்கின்மேல் நீங்களும் சந்தோஷமாயிருங்கள்; உங்கள்மேல் அவனும் சந்தோஷமாயிருக்கட்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யெருபாகாலையும் அவர் குடும்பத்தாரையும் நன்மையாக நடத்தி, அவர் கைகளின் செய்கைக்குத்தக்கதை அவர்களுக்குச் செய்து, இப்படி இந்நாளில் அவரையும் அவர் குடும்பத்தாரையும் நடத்தினது உண்மையும் உத்தமுமாயிருக்குமானால், அபிமெலேக்கின்மேல் நீங்களும் சந்தோஷமாயிருங்கள்; உங்கள்மேல் அவனும் சந்தோஷமாயிருக்கட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ல்லாவிட்டால் அபிமெலேக்கிலிருந்து அக்கினி புறப்பட்டு, சீகேம் பட்டணத்தாரையும், மில்லோவின் குடும்பத்தாரையும் பட்சிக்கவும், சீகேம் பட்டணத்தாரிலும் மில்லோவின் குடும்பத்தாரிலுமிருந்து அக்கினி புறப்பட்டு, அபிமெலேக்கைப் பட்சிக்கவும் கடவது என்று யோதாம் சொல்ல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ல்லாவிட்டால் அபிமெலேக்கிலிருந்து அக்கினி புறப்பட்டு, சீகேம் பட்டணத்தாரையும், மில்லோவின் குடும்பத்தாரையும் பட்சிக்கவும், சீகேம் பட்டணத்தாரிலும் மில்லோவின் குடும்பத்தாரிலுமிருந்து அக்கினி புறப்பட்டு, அபிமெலேக்கைப் பட்சிக்கவும் கடவது என்று யோதாம் சொல்லி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ல்லாவிட்டால் அபிமெலேக்கிலிருந்து அக்கினி புறப்பட்டு, சீகேம் பட்டணத்தாரையும், மில்லோவின் குடும்பத்தாரையும் பட்சிக்கவும், சீகேம் பட்டணத்தாரிலும் மில்லோவின் குடும்பத்தாரிலுமிருந்து அக்கினி புறப்பட்டு, அபிமெலேக்கைப் பட்சிக்கவும் கடவது என்று யோதாம் சொல்ல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சகோதரானாகிய அபிமெலேக்குக்குப் பயந்து, தப்பியோடி, பேயேருக்குப் போய், அங்கே குடியிருந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சகோதரானாகிய அபிமெலேக்குக்குப் பயந்து, தப்பியோடி, பேயேருக்குப் போய், அங்கே குடியிருந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ிமெலேக்கு இஸ்ரவேலை மூன்று வருஷம் அரசாண்டபின்ப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ஒப்ராவிலிருக்கிற தன் தகப்பன் வீட்டிற்குப் போய், யெருபாகாலின் குமாரராகிய தன் சகோதரர் எழுபது பேரையும் ஒரே கல்லின் மேல் கொலைசெய்தான்; ஆனாலும் யெருபாகாலின் இளைய குமாரனாகிய யோதாம் ஒளித்திருந்தபடியினால் அவன் தப்ப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ிமெலேக்குக்கும் சீகேமின் பெரிய மனுஷருக்கும் நடுவே பொல்லாப்பு உண்டாக்கும் ஆவியை தேவன் வரப்பண்ணின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ிமெலேக்குக்கும் சீகேமின் பெரிய மனுஷருக்கும் நடுவே பொல்லாப்பு உண்டாக்கும் ஆவியை தேவன் வரப்பண்ணின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ெருபாகாலின் எழுபது குமாரருக்குச் செய்யப்பட்ட கொடுமை வந்து பலித்து, அவர்களுடைய இரத்தப்பழி அவர்களைக் கொன்ற அவர்களுடைய சகோதரனாகிய அபிமெலேக்கின்மேலும், தன் சகோதரரைக் கொல்ல அவன் கைகளைத் திடப்படுத்தின சீகேம் மனுஷர் மேலும் சுமரும்படியாகச் சீகேமின் பெரிய மனுஷர் அபிமெலேக்குக்கு இரண்டகம் பண்ணி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ெருபாகாலின் எழுபது குமாரருக்குச் செய்யப்பட்ட கொடுமை வந்து பலித்து, அவர்களுடைய இரத்தப்பழி அவர்களைக் கொன்ற அவர்களுடைய சகோதரனாகிய அபிமெலேக்கின்மேலும், தன் சகோதரரைக் கொல்ல அவன் கைகளைத் திடப்படுத்தின சீகேம் மனுஷர் மேலும் சுமரும்படியாகச் சீகேமின் பெரிய மனுஷர் அபிமெலேக்குக்கு இரண்டகம் பண்ணி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ெருபாகாலின் எழுபது குமாரருக்குச் செய்யப்பட்ட கொடுமை வந்து பலித்து, அவர்களுடைய இரத்தப்பழி அவர்களைக் கொன்ற அவர்களுடைய சகோதரனாகிய அபிமெலேக்கின்மேலும், தன் சகோதரரைக் கொல்ல அவன் கைகளைத் திடப்படுத்தின சீகேம் மனுஷர் மேலும் சுமரும்படியாகச் சீகேமின் பெரிய மனுஷர் அபிமெலேக்குக்கு இரண்டகம் பண்ணி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ீகேமின் மனுஷர் மலைகளின் உச்சியில் அவனுக்குப் பதிவிருக்கிறவர்களை வைத்தார்கள்; அவர்கள் தங்கள் அருகே வழி நடந்து போகிற யாவரையும் கொள்ளையிட்டார்கள்; அது அபிமெலேக்குக்கு அறிவிக்கப்பட்ட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ீகேமின் மனுஷர் மலைகளின் உச்சியில் அவனுக்குப் பதிவிருக்கிறவர்களை வைத்தார்கள்; அவர்கள் தங்கள் அருகே வழி நடந்து போகிற யாவரையும் கொள்ளையிட்டார்கள்; அது அபிமெலேக்குக்கு அறிவிக்கப்பட்ட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ஏபேதின் குமாரனாகிய காகால் தன் சகோதரரோடே சீகேமுக்குள் போனான்; சீகேமின் பெரிய மனுஷர் அவனை நம்பி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ஏபேதின் குமாரனாகிய காகால் தன் சகோதரரோடே சீகேமுக்குள் போனான்; சீகேமின் பெரிய மனுஷர் அவனை நம்ப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ியே புறப்பட்டு, தங்கள் திராட்சத்தோட்டங்களின் பழங்களை அறுத்து, ஆலையாட்டி, ஆடிப்பாடி, தங்கள் தேவனின் வீட்டிற்குள் போய், புசித்துக்குடித்து, அபிமெலேக்கை சபித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சீகேமிலிருக்கிற சகல பெரிய மனுஷரும், மில்லோவின் குடும்பத்தாரனைவரும் கூடிக்கொண்டுபோய், சீகேமிலிருக்கிற உயர்ந்த கர்வாலிமரத்தண்டையிலே அபிமெலேக்கை ராஜாவாக்கி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ியே புறப்பட்டு, தங்கள் திராட்சத்தோட்டங்களின் பழங்களை அறுத்து, ஆலையாட்டி, ஆடிப்பாடி, தங்கள் தேவனின் வீட்டிற்குள் போய், புசித்துக்குடித்து, அபிமெலேக்கை சபித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ஏபேதின் குமாரனாகிய காகால்: அபிமெலேக்கு யார்? சீகேம் யார்? நாம் அவனைச் சேவிக்கவேண்டியதென்ன? அவன் யெருபாகாலின் மகன் அல்லவா? சேபூல் அவனுடைய காரியக்காரன் அல்லவா? சீகேமின் தகப்பனாகிய ஏமோரின் மனுஷரையே சேவியுங்கள்; அவனை நாங்கள் சேவிப்பானேன்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ஏபேதின் குமாரனாகிய காகால்: அபிமெலேக்கு யார்? சீகேம் யார்? நாம் அவனைச் சேவிக்கவேண்டியதென்ன? அவன் யெருபாகாலின் மகன் அல்லவா? சேபூல் அவனுடைய காரியக்காரன் அல்லவா? சீகேமின் தகப்பனாகிய ஏமோரின் மனுஷரையே சேவியுங்கள்; அவனை நாங்கள் சேவிப்பானேன்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ஏபேதின் குமாரனாகிய காகால்: அபிமெலேக்கு யார்? சீகேம் யார்? நாம் அவனைச் சேவிக்கவேண்டியதென்ன? அவன் யெருபாகாலின் மகன் அல்லவா? சேபூல் அவனுடைய காரியக்காரன் அல்லவா? சீகேமின் தகப்பனாகிய ஏமோரின் மனுஷரையே சேவியுங்கள்; அவனை நாங்கள் சேவிப்பானேன்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ந்த ஜனங்கள் மாத்திரம் என் கைக்குள் இருக்கட்டும்; நான் அபிமெலேக்கைத் துரத்திவிடுவேன் என்றான். உன் சேனையைப் பெருகப்பண்ணிப் புறப்பட்டுவா என்று, அவன் அபிமெலேக்குக்குச் சொல்லியனுப்பி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ந்த ஜனங்கள் மாத்திரம் என் கைக்குள் இருக்கட்டும்; நான் அபிமெலேக்கைத் துரத்திவிடுவேன் என்றான். உன் சேனையைப் பெருகப்பண்ணிப் புறப்பட்டுவா என்று, அவன் அபிமெலேக்குக்குச் சொல்லியனுப்பி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ட்டணத்தின் அதிகாரியாகிய சேபூல் ஏபேதின் குமாரனாகிய காகாலின் வார்த்தைகளைக் கேட்டபோது, கோபமூண்ட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ட்டணத்தின் அதிகாரியாகிய சேபூல் ஏபேதின் குமாரனாகிய காகாலின் வார்த்தைகளைக் கேட்டபோது, கோபமூண்டு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ரகசியமாய் அபிமெலேக்கினிடத்துக்கு ஆட்களை அனுப்பி: இதோ, ஏபேதின் குமாரனாகிய காகாலும் அவனுடைய சகோதரரும் சீகேமுக்கு வந்திருக்கிறார்கள்; பட்டணத்தை உமக்கு விரோதமாக எழுப்புகி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ரகசியமாய் அபிமெலேக்கினிடத்துக்கு ஆட்களை அனுப்பி: இதோ, ஏபேதின் குமாரனாகிய காகாலும் அவனுடைய சகோதரரும் சீகேமுக்கு வந்திருக்கிறார்கள்; பட்டணத்தை உமக்கு விரோதமாக எழுப்பு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சீகேமிலிருக்கிற சகல பெரிய மனுஷரும், மில்லோவின் குடும்பத்தாரனைவரும் கூடிக்கொண்டுபோய், சீகேமிலிருக்கிற உயர்ந்த கர்வாலிமரத்தண்டையிலே அபிமெலேக்கை ராஜாவாக்கின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கையால் நீர் உம்மோடிருக்கும் ஜனங்களோடேகூட இரவில் எழுந்து வந்து வெளியிலே பதிவிருந்து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ாலமே சூரியன் உதிக்கையில் எழும்பி, பட்டணத்தின் மேல் விழுந்து, அவனும் அவனோடிருக்கிற ஜனங்களும் உமக்கு எதிரே புறப்படும்போது, உம்முடைய கைக்கு நேரிடுகிறபடி அவனுக்குச் செய்யும் என்று சொல்லியனுப்பின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ாலமே சூரியன் உதிக்கையில் எழும்பி, பட்டணத்தின் மேல் விழுந்து, அவனும் அவனோடிருக்கிற ஜனங்களும் உமக்கு எதிரே புறப்படும்போது, உம்முடைய கைக்கு நேரிடுகிறபடி அவனுக்குச் செய்யும் என்று சொல்லியனுப்பின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ாலமே சூரியன் உதிக்கையில் எழும்பி, பட்டணத்தின் மேல் விழுந்து, அவனும் அவனோடிருக்கிற ஜனங்களும் உமக்கு எதிரே புறப்படும்போது, உம்முடைய கைக்கு நேரிடுகிறபடி அவனுக்குச் செய்யும் என்று சொல்லியனுப்பின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டியே அபிமெலேக்கும், அவனோடிருந்த சகல ஜனங்களும், இரவில் எழுந்துபோய், சீகேமுக்கு விரோதமாக நாலு படையாகப் பதிவிருந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டியே அபிமெலேக்கும், அவனோடிருந்த சகல ஜனங்களும், இரவில் எழுந்துபோய், சீகேமுக்கு விரோதமாக நாலு படையாகப் பதிவிருந்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ஏபேதின் குமாரன் காகால் புறப்பட்டு, பட்டணத்தின் ஒலிமுகவாசலில் நின்றான்; அப்பொழுது பதிவிருந்த அபிமெலேக்கு தன்னோடிருக்கிற ஜனங்களோடேகூட எழும்பிவந்த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ஏபேதின் குமாரன் காகால் புறப்பட்டு, பட்டணத்தின் ஒலிமுகவாசலில் நின்றான்; அப்பொழுது பதிவிருந்த அபிமெலேக்கு தன்னோடிருக்கிற ஜனங்களோடேகூட எழும்பிவந்த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ாகால் அந்த ஜனங்களைக் கண்டு: இதோ, மலைகளின் உச்சிகளிலிருந்து ஜனங்கள் இறங்கிவருகிறார்கள் என்று சேபூலோடே சொன்னான். அதற்குச் சேபூல்: நீ மலைகளின் நிழலைக் கண்டு, மனுஷர் என்று நினைக்கிறாய்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ாகால் அந்த ஜனங்களைக் கண்டு: இதோ, மலைகளின் உச்சிகளிலிருந்து ஜனங்கள் இறங்கிவருகிறார்கள் என்று சேபூலோடே சொன்னான். அதற்குச் சேபூல்: நீ மலைகளின் நிழலைக் கண்டு, மனுஷர் என்று நினைக்கிறாய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ு யோதாமுக்கு அறிவிக்கப்பட்டபோது, அவன் போய், கெரிசீம் மலையின் உச்சியில் ஏறிநின்று, உரத்தசத்தமிட்டுக் கூப்பிட்டு, அவர்களை நோக்கி: சீகேமின் பெரிய மனுஷரே, தேவன் உங்களுக்குச் செவிகொடுக்கும்படி நீங்கள் எனக்குச் செவிகொடுங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ாகாலோ திரும்பவும்: இதோ, ஜனங்கள் தேசத்தின் மேட்டிலிருந்து இறங்கிவந்து, ஒரு படை மெயொனெனீமின் கர்வாலிமரத்தின் வழியாய் வருகிறது என்ற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ாகாலோ திரும்பவும்: இதோ, ஜனங்கள் தேசத்தின் மேட்டிலிருந்து இறங்கிவந்து, ஒரு படை மெயொனெனீமின் கர்வாலிமரத்தின் வழியாய் வருகிறது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ற்குச் சேபூல்: அபிமெலேக்கை நாம் சேவிக்கிறதற்கு அவன் யார் என்று நீ சொன்ன உன் வாய் இப்பொழுது எங்கே? நீ நிந்தித்தஜனங்கள் அவர்கள் அல்லவா? இப்பொழுது நீ புறப்பட்டு, அவர்களோடே யுத்தம்பண்ணு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ற்குச் சேபூல்: அபிமெலேக்கை நாம் சேவிக்கிறதற்கு அவன் யார் என்று நீ சொன்ன உன் வாய் இப்பொழுது எங்கே? நீ நிந்தித்தஜனங்கள் அவர்கள் அல்லவா? இப்பொழுது நீ புறப்பட்டு, அவர்களோடே யுத்தம்பண்ணு என்ற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ற்குச் சேபூல்: அபிமெலேக்கை நாம் சேவிக்கிறதற்கு அவன் யார் என்று நீ சொன்ன உன் வாய் இப்பொழுது எங்கே? நீ நிந்தித்தஜனங்கள் அவர்கள் அல்லவா? இப்பொழுது நீ புறப்பட்டு, அவர்களோடே யுத்தம்பண்ணு என்ற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ப்பொழுது காகால் சீகேமின் மனுஷருக்கு முன்பாகப் புறப்பட்டுப்போய், அபிமெலேக்கோடே யுத்தம் பண்ணி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ிமெலேக்கு அவனைத் துரத்த, அவன் அவனுக்கு முன்பாக ஓடினான்; பட்டணவாசல்மட்டும் அநேகர் வெட்டுண்டு விழுந்த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ிமெலேக்கு அவனைத் துரத்த, அவன் அவனுக்கு முன்பாக ஓடினான்; பட்டணவாசல்மட்டும் அநேகர் வெட்டுண்டு விழுந்த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ிமெலேக்கு அருமாவில் இருந்துவிட்டான்; சேபூல் காகாலையும் அவன் சகோதரரையும் சீகேமிலே குடியிராதபடிக்குத் துரத்திவிட்ட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ிமெலேக்கு அருமாவில் இருந்துவிட்டான்; சேபூல் காகாலையும் அவன் சகோதரரையும் சீகேமிலே குடியிராதபடிக்குத் துரத்திவி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ு யோதாமுக்கு அறிவிக்கப்பட்டபோது, அவன் போய், கெரிசீம் மலையின் உச்சியில் ஏறிநின்று, உரத்தசத்தமிட்டுக் கூப்பிட்டு, அவர்களை நோக்கி: சீகேமின் பெரிய மனுஷரே, தேவன் உங்களுக்குச் செவிகொடுக்கும்படி நீங்கள் எனக்குச் செவிகொடுங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றுநாளிலே ஜனங்கள் வெளியிலே வயலுக்குப் போனார்கள்; அது அபிமெலேக்குக்கு அறிவிக்கப்பட்டபோது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றுநாளிலே ஜனங்கள் வெளியிலே வயலுக்குப் போனார்கள்; அது அபிமெலேக்குக்கு அறிவிக்கப்பட்டபோது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ன் ஜனங்களைக் கூட்டிக்கொண்டு, அவர்களை மூன்று படையாக வகுத்து, வெளியிலே பதிவிருந்து, அந்த ஜனங்கள் பட்டணத்திலிருந்து புறப்பட்டு வருகிறதைக் கண்டு, அவர்கள்மேல் எழும்பி, அவர்களை வெட்டின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ன் ஜனங்களைக் கூட்டிக்கொண்டு, அவர்களை மூன்று படையாக வகுத்து, வெளியிலே பதிவிருந்து, அந்த ஜனங்கள் பட்டணத்திலிருந்து புறப்பட்டு வருகிறதைக் கண்டு, அவர்கள்மேல் எழும்பி, அவர்களை வெட்டின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ன் ஜனங்களைக் கூட்டிக்கொண்டு, அவர்களை மூன்று படையாக வகுத்து, வெளியிலே பதிவிருந்து, அந்த ஜனங்கள் பட்டணத்திலிருந்து புறப்பட்டு வருகிறதைக் கண்டு, அவர்கள்மேல் எழும்பி, அவர்களை வெட்டினா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ிமெலேக்கும் அவனோடிருந்த படையும் பாய்ந்துவந்து, பட்டணத்தின் ஒலிமுகவாசலில் நின்றார்கள்; மற்ற இரண்டு படைகளோ வெளியிலிருக்கிற யாவர்மேலும் விழுந்து, அவர்களை வெட்டின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ிமெலேக்கும் அவனோடிருந்த படையும் பாய்ந்துவந்து, பட்டணத்தின் ஒலிமுகவாசலில் நின்றார்கள்; மற்ற இரண்டு படைகளோ வெளியிலிருக்கிற யாவர்மேலும் விழுந்து, அவர்களை வெட்டின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ிமெலேக்கும் அவனோடிருந்த படையும் பாய்ந்துவந்து, பட்டணத்தின் ஒலிமுகவாசலில் நின்றார்கள்; மற்ற இரண்டு படைகளோ வெளியிலிருக்கிற யாவர்மேலும் விழுந்து, அவர்களை வெட்டின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பிமெலேக்கு அந்நாள் முழுவதும் பட்டணத்தின்மேல் யுத்தம்பண்ணி, பட்டணத்தைப் பிடித்து, அதிலிருந்த ஜனங்களைக் கொன்று, பட்டணத்தை இடித்து விட்டு, அதில் உப்பு விதைத்த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பிமெலேக்கு அந்நாள் முழுவதும் பட்டணத்தின்மேல் யுத்தம்பண்ணி, பட்டணத்தைப் பிடித்து, அதிலிருந்த ஜனங்களைக் கொன்று, பட்டணத்தை இடித்து விட்டு, அதில் உப்பு விதை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ு யோதாமுக்கு அறிவிக்கப்பட்டபோது, அவன் போய், கெரிசீம் மலையின் உச்சியில் ஏறிநின்று, உரத்தசத்தமிட்டுக் கூப்பிட்டு, அவர்களை நோக்கி: சீகேமின் பெரிய மனுஷரே, தேவன் உங்களுக்குச் செவிகொடுக்கும்படி நீங்கள் எனக்குச் செவிகொடுங்கள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தைச் சீகேம் துருக்கத்து மனுஷர் எல்லாரும் கேள்விப்பட்டபோது, அவர்கள் பேரீத் தேவனுடைய கோவில் அரணுக்குள் பிரவேசித்தார்க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தைச் சீகேம் துருக்கத்து மனுஷர் எல்லாரும் கேள்விப்பட்டபோது, அவர்கள் பேரீத் தேவனுடைய கோவில் அரணுக்குள் பிரவேசித்த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சீகேம் துருக்கத்து மனுஷர் எல்லாரும் அங்கே கூடியிருக்கிறது அபிமெலேக்குக்கு அறிவிக்கப்பட்டபோது,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பிமெலேக்கு தன்னோடிருந்த எல்லா ஜனங்களோடுங்கூடச் சல்மோன் மலையில் ஏறி, தன் கையிலே கோடரியைப் பிடித்து, ஒரு மரத்தின் கொம்பை வெட்டி, அதை எடுத்து, தன் தோளின் மேல் போட்டுக்கொண்டு, தன்னோடிருந்த ஜனங்களை நோக்கி: நான் என்ன செய்கிறேன் என்று பார்க்கிறீர்களே, நீங்களும் தீவிரமாய் என்னைப்போலச் செய்யுங்கள் என்ற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பிமெலேக்கு தன்னோடிருந்த எல்லா ஜனங்களோடுங்கூடச் சல்மோன் மலையில் ஏறி, தன் கையிலே கோடரியைப் பிடித்து, ஒரு மரத்தின் கொம்பை வெட்டி, அதை எடுத்து, தன் தோளின் மேல் போட்டுக்கொண்டு, தன்னோடிருந்த ஜனங்களை நோக்கி: நான் என்ன செய்கிறேன் என்று பார்க்கிறீர்களே, நீங்களும் தீவிரமாய் என்னைப்போலச் செய்யுங்கள் என்றா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பிமெலேக்கு தன்னோடிருந்த எல்லா ஜனங்களோடுங்கூடச் சல்மோன் மலையில் ஏறி, தன் கையிலே கோடரியைப் பிடித்து, ஒரு மரத்தின் கொம்பை வெட்டி, அதை எடுத்து, தன் தோளின் மேல் போட்டுக்கொண்டு, தன்னோடிருந்த ஜனங்களை நோக்கி: நான் என்ன செய்கிறேன் என்று பார்க்கிறீர்களே, நீங்களும் தீவிரமாய் என்னைப்போலச் செய்யுங்கள் என்றா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பிமெலேக்கு தன்னோடிருந்த எல்லா ஜனங்களோடுங்கூடச் சல்மோன் மலையில் ஏறி, தன் கையிலே கோடரியைப் பிடித்து, ஒரு மரத்தின் கொம்பை வெட்டி, அதை எடுத்து, தன் தோளின் மேல் போட்டுக்கொண்டு, தன்னோடிருந்த ஜனங்களை நோக்கி: நான் என்ன செய்கிறேன் என்று பார்க்கிறீர்களே, நீங்களும் தீவிரமாய் என்னைப்போலச் செய்யுங்கள் என்றான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டியே சகல ஜனங்களும் அவரவர் ஒவ்வொரு கொம்பை வெட்டி, அபிமெலேக்குக்குப் பின்சென்று அவைகளை அந்த அரணுக்கு அருகே போட்டு, அக்கினி கொளுத்தி அந்த அரணைச் சுட்டுப்போட்டார்கள்; அதினால் புருஷரும் ஸ்திரீகளும் ஏறக்குறைய ஆயிரம்பேராகிய சீகேம் துருக்கத்து மனுஷர் எல்லாரும் செத்தார்கள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டியே சகல ஜனங்களும் அவரவர் ஒவ்வொரு கொம்பை வெட்டி, அபிமெலேக்குக்குப் பின்சென்று அவைகளை அந்த அரணுக்கு அருகே போட்டு, அக்கினி கொளுத்தி அந்த அரணைச் சுட்டுப்போட்டார்கள்; அதினால் புருஷரும் ஸ்திரீகளும் ஏறக்குறைய ஆயிரம்பேராகிய சீகேம் துருக்கத்து மனுஷர் எல்லாரும் செத்தார்கள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டியே சகல ஜனங்களும் அவரவர் ஒவ்வொரு கொம்பை வெட்டி, அபிமெலேக்குக்குப் பின்சென்று அவைகளை அந்த அரணுக்கு அருகே போட்டு, அக்கினி கொளுத்தி அந்த அரணைச் சுட்டுப்போட்டார்கள்; அதினால் புருஷரும் ஸ்திரீகளும் ஏறக்குறைய ஆயிரம்பேராகிய சீகேம் துருக்கத்து மனுஷர் எல்லாரும் செத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9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0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2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3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trees went forth on a time to anoint a king over them; and they said unto the olive tre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Then went Abimelech to Thebez, and encamped against Thebez, and took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But there was a strong tower within the city, and thither fled all the men and women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of the city, and shut it to them, and got them up to the top of the to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And Abimelech came unto the tower, and fought against it, and went hard unto the doo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er to burn it 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And a certain woman cast a piece of a millstone upon Abimelech's head, and all to brake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ku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Then he called hastily unto the young man his armour bearer, and said unto him, Draw your sw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lay me, that men say not of me, A women slew him. And his young man thrust him through,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 you ove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And when the men of Israel saw that Abimelech was dead, they departed every man unto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Thus God rendered the wickedness of Abimelech, which he did unto his father, in slaying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ty brethr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And all the evil of the men of Shechem did God render upon their heads: and upon them cam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rse of Jotham the son of Jerubba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bimelech the son of Jerubbaal went to Shechem unto his mother's brethren, and commun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with all the family of the house of his mother's father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, I pray you, in the ears of all the men of Shechem, Whether is better for you, eithe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sons of Jerubbaal, which are threescore and ten persons, reign over you, or that one reig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you? remember also that I am your bone and your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the olive tree said unto them, Should I leave my fatness, wherewith by me they honour Go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is mother's brethren spoke of him in the ears of all the men of Shechem all these word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hearts inclined to follow Abimelech; for they said, He is our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y gave him threescore and ten pieces of silver out of the house of Baalberith, where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melech hired vain and light persons, which follow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, and go to be promoted over the tre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trees said to the fig tree, Come you, and reign ove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 fig tree said unto them, Should I forsake my sweetness, and my good fruit, and go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moted over the tre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said the trees unto the vine, Come you, and reign ove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vine said unto them, Should I leave my wine, which cheers God and man, and go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moted over the tre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went unto his father's house at Ophrah, and slew his brethren the sons of Jerubbaal, be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said all the trees unto the bramble, Come you, and reign ove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bramble said unto the trees, If in truth all of you anoint me king over you, then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ut your trust in my shadow: and if not, let fire come out of the bramble, and devour the ceda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Now therefore, if all of you have done truly and sincerely, in that all of you have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melech king, and if all of you have dealt well with Jerubbaal and his house, and have don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ccording to the deserving of his han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(For my father fought for you, and adventured his life far, and delivered you out of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ia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ll of you are risen up against my father's house this day, and have slain his s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score and ten persons, upon one stone: notwithstanding yet Jotham the youngest son of Jerubba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score and ten persons, upon one stone, and have made Abimelech, the son of his maidserva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ver the men of Shechem, because he is your brother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f all of you then have dealt truly and sincerely with Jerubbaal and with his house this d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rejoice all of you in Abimelech, and let him also rejoice in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if not, let fire come out from Abimelech, and devour the men of Shechem, and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llo; and let fire come out from the men of Shechem, and from the house of Millo, and dev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mel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Jotham ran away, and fled, and went to Beer, and dwelt there, for fear of Abimelech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en Abimelech had reigned three years over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left; for he hid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n God sent an evil spirit between Abimelech and the men of Shechem; and the men of Shec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lt treacherously with Abimelec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at the cruelty done to the threescore and ten sons of Jerubbaal might come, and their bloo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id upon Abimelech their brother, which slew them; and upon the men of Shechem, which aided hi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lling of his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men of Shechem set hidden attackers in wait for him in the top of the mountain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robbed all that came along that way by them: and it was told Abimel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Gaal the son of Ebed came with his brethren, and went over to Shechem: and the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chem put their confidence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y went out into the fields, and gathered their vineyards, and trode the grapes, and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ll the men of Shechem gathered together, and all the house of Millo, and went, and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ry, and went into the house of their god, and did eat and drink, and cursed Abimel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Gaal the son of Ebed said, Who is Abimelech, and who is Shechem, that we should serve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not he the son of Jerubbaal? and Zebul his officer? serve the men of Hamor the father of Shec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why should we serve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would to God this people were under my hand! then would I remove Abimelech. And he sai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melech, Increase yours army, and come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when Zebul the ruler of the city heard the words of Gaal the son of Ebed, his anger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d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sent messengers unto Abimelech privately, saying, Behold, Gaal the son of Ebed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 be come to Shechem; and, behold, they fortify the city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melech king, by the plain of the pillar that was in Shec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Now therefore up by night, you and the people that is with you, and lie in wait in the fiel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it shall be, that in the morning, as soon as the sun is up, you shall rise early, and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city: and, behold, when he and the people that is with him come out against you, then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do to them as you shall find occa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Abimelech rose up, and all the people that were with him, by night, and they laid wa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Shechem in four compa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Gaal the son of Ebed went out, and stood in the entering of the gate of the city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melech rose up, and the people that were with him, from lying in wa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when Gaal saw the people, he said to Zebul, Behold, there come people down from the top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ountains. And Zebul said unto him, You see the shadow of the mountains as if they were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they told it to Jotham, he went and stood in the top of mount Gerizim, and lifted up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Gaal spoke again, and said, See there come people down by the middle of the lan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ther company come along by the plain of Meonen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Then said Zebul unto him, Where is now your mouth, wherewith you said, Who is Abimelech, that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serve him? is not this the people that you have despised? go out, I pray now, and figh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Gaal went out before the men of Shechem, and fought with Abimel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Abimelech chased him, and he fled before him, and many were overthrown and wounded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entering of the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Abimelech dwelt at Arumah: and Zebul thrust out Gaal and his brethren, that they shoul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well in Shec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oice, and cried, and said unto them, Hearken unto me, all of you men of Shechem, that God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it came to pass on the next day, that the people went out into the field; and they t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mel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he took the people, and divided them into three companies, and laid wait in the fiel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ed, and, behold, the people were come forth out of the city; and he rose up against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k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Abimelech, and the company that was with him, rushed forward, and stood in the enter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 of the city: and the two other companies ran upon all the people that were in the fiel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lew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Abimelech fought against the city all that day; and he took the city, and slew the peop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as therein, and beat down the city, and sowed it with sa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ken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when all the men of the tower of Shechem heard that, they entered into an hold of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god Ber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it was told Abimelech, that all the men of the tower of Shechem were gather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Abimelech got him up to mount Zalmon, he and all the people that were with him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melech took an axe in his hand, and cut down a bough from the trees, and took it, and laid it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houlder, and said unto the people that were with him, What all of you have seen me do,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te, and do as I have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all the people likewise cut down every man his bough, and followed Abimelech, and put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hold, and set the hold on fire upon them; so that all the men of the tower of Shechem d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, about a thousand men and wo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2026-06-03T12:34:42Z</dcterms:created>
  <dcterms:modified xsi:type="dcterms:W3CDTF">2026-06-03T12:34:42Z</dcterms:modified>
  <dc:title>நியாயாதிபதிகள்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