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Override PartName="/ppt/slides/slide100.xml" ContentType="application/vnd.openxmlformats-officedocument.presentationml.slide+xml"/>
  <Override PartName="/ppt/notesSlides/notesSlide100.xml" ContentType="application/vnd.openxmlformats-officedocument.presentationml.notesSlide+xml"/>
  <Override PartName="/ppt/slides/slide101.xml" ContentType="application/vnd.openxmlformats-officedocument.presentationml.slide+xml"/>
  <Override PartName="/ppt/notesSlides/notesSlide101.xml" ContentType="application/vnd.openxmlformats-officedocument.presentationml.notesSlide+xml"/>
  <Override PartName="/ppt/slides/slide102.xml" ContentType="application/vnd.openxmlformats-officedocument.presentationml.slide+xml"/>
  <Override PartName="/ppt/notesSlides/notesSlide102.xml" ContentType="application/vnd.openxmlformats-officedocument.presentationml.notesSlide+xml"/>
  <Override PartName="/ppt/slides/slide103.xml" ContentType="application/vnd.openxmlformats-officedocument.presentationml.slide+xml"/>
  <Override PartName="/ppt/notesSlides/notesSlide103.xml" ContentType="application/vnd.openxmlformats-officedocument.presentationml.notesSlide+xml"/>
  <Override PartName="/ppt/slides/slide104.xml" ContentType="application/vnd.openxmlformats-officedocument.presentationml.slide+xml"/>
  <Override PartName="/ppt/notesSlides/notesSlide104.xml" ContentType="application/vnd.openxmlformats-officedocument.presentationml.notesSlide+xml"/>
  <Override PartName="/ppt/slides/slide105.xml" ContentType="application/vnd.openxmlformats-officedocument.presentationml.slide+xml"/>
  <Override PartName="/ppt/notesSlides/notesSlide105.xml" ContentType="application/vnd.openxmlformats-officedocument.presentationml.notesSlide+xml"/>
  <Override PartName="/ppt/slides/slide106.xml" ContentType="application/vnd.openxmlformats-officedocument.presentationml.slide+xml"/>
  <Override PartName="/ppt/notesSlides/notesSlide106.xml" ContentType="application/vnd.openxmlformats-officedocument.presentationml.notesSlide+xml"/>
  <Override PartName="/ppt/slides/slide107.xml" ContentType="application/vnd.openxmlformats-officedocument.presentationml.slide+xml"/>
  <Override PartName="/ppt/notesSlides/notesSlide107.xml" ContentType="application/vnd.openxmlformats-officedocument.presentationml.notesSlide+xml"/>
  <Override PartName="/ppt/slides/slide108.xml" ContentType="application/vnd.openxmlformats-officedocument.presentationml.slide+xml"/>
  <Override PartName="/ppt/notesSlides/notesSlide108.xml" ContentType="application/vnd.openxmlformats-officedocument.presentationml.notesSlide+xml"/>
  <Override PartName="/ppt/slides/slide109.xml" ContentType="application/vnd.openxmlformats-officedocument.presentationml.slide+xml"/>
  <Override PartName="/ppt/notesSlides/notesSlide10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presProps" Target="presProps.xml"/>
  <Relationship Id="rId113" Type="http://schemas.openxmlformats.org/officeDocument/2006/relationships/viewProps" Target="viewProps.xml"/>
  <Relationship Id="rId11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ஒப்ராவிலிருக்கிற தன் தகப்பன் வீட்டிற்குப் போய், யெருபாகாலின் குமாரராகிய தன் சகோதரர் எழுபது பேரையும் ஒரே கல்லின் மேல் கொலைசெய்தான்; ஆனாலும் யெருபாகாலின் இளைய குமாரனாகிய யோதாம் ஒளித்திருந்தபடியினால் அவன் தப்பினான்.]]></a:t>
            </a: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இப்படியே அபிமெலேக்கு தன்னுடைய எழுபது சகோதரரைக் கொலைசெய்ததினால், தன் தகப்பனுக்குச் செய்த பொல்லாப்பை தேவன் அவன்மேல் திரும்பும்படி செய்தார்.]]></a:t>
            </a:r>
          </a:p>
        </p:txBody>
      </p:sp>
    </p:spTree>
  </p:cSld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இப்படியே அபிமெலேக்கு தன்னுடைய எழுபது சகோதரரைக் கொலைசெய்ததினால், தன் தகப்பனுக்குச் செய்த பொல்லாப்பை தேவன் அவன்மேல் திரும்பும்படி செய்தார்.]]></a:t>
            </a:r>
          </a:p>
        </p:txBody>
      </p:sp>
    </p:spTree>
  </p:cSld>
</p:notes>
</file>

<file path=ppt/notesSlides/notesSlide10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சீகேம் மனுஷர் செய்த எல்லாப் பொல்லாப்பையும் தேவன் அவர்கள் தலையின்மேல் திரும்பும்படி செய்தார்; யெருபாகாலின் குமாரன் யோதாமின் சாபம் அவர்களுக்குப் பலித்தது.]]></a:t>
            </a:r>
          </a:p>
        </p:txBody>
      </p:sp>
    </p:spTree>
  </p:cSld>
</p:notes>
</file>

<file path=ppt/notesSlides/notesSlide10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சீகேம் மனுஷர் செய்த எல்லாப் பொல்லாப்பையும் தேவன் அவர்கள் தலையின்மேல் திரும்பும்படி செய்தார்; யெருபாகாலின் குமாரன் யோதாமின் சாபம் அவர்களுக்குப் பலித்தது.]]></a:t>
            </a:r>
          </a:p>
        </p:txBody>
      </p:sp>
    </p:spTree>
  </p:cSld>
</p:notes>
</file>

<file path=ppt/notesSlides/notesSlide10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காகால் அந்த ஜனங்களைக் கண்டு: இதோ, மலைகளின் உச்சிகளிலிருந்து ஜனங்கள் இறங்கிவருகிறார்கள் என்று சேபூலோடே சொன்னான். அதற்குச் சேபூல்: நீ மலைகளின் நிழலைக் கண்டு, மனுஷர் என்று நினைக்கிறாய் என்றான்.]]></a:t>
            </a:r>
          </a:p>
        </p:txBody>
      </p:sp>
    </p:spTree>
  </p:cSld>
</p:notes>
</file>

<file path=ppt/notesSlides/notesSlide10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காகால் அந்த ஜனங்களைக் கண்டு: இதோ, மலைகளின் உச்சிகளிலிருந்து ஜனங்கள் இறங்கிவருகிறார்கள் என்று சேபூலோடே சொன்னான். அதற்குச் சேபூல்: நீ மலைகளின் நிழலைக் கண்டு, மனுஷர் என்று நினைக்கிறாய் என்றான்.]]></a:t>
            </a:r>
          </a:p>
        </p:txBody>
      </p:sp>
    </p:spTree>
  </p:cSld>
</p:notes>
</file>

<file path=ppt/notesSlides/notesSlide10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ாகாலோ திரும்பவும்: இதோ, ஜனங்கள் தேசத்தின் மேட்டிலிருந்து இறங்கிவந்து, ஒரு படை மெயொனெனீமின் கர்வாலிமரத்தின் வழியாய் வருகிறது என்றான்.]]></a:t>
            </a:r>
          </a:p>
        </p:txBody>
      </p:sp>
    </p:spTree>
  </p:cSld>
</p:notes>
</file>

<file path=ppt/notesSlides/notesSlide10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ாகாலோ திரும்பவும்: இதோ, ஜனங்கள் தேசத்தின் மேட்டிலிருந்து இறங்கிவந்து, ஒரு படை மெயொனெனீமின் கர்வாலிமரத்தின் வழியாய் வருகிறது என்றான்.]]></a:t>
            </a:r>
          </a:p>
        </p:txBody>
      </p:sp>
    </p:spTree>
  </p:cSld>
</p:notes>
</file>

<file path=ppt/notesSlides/notesSlide10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ற்குச் சேபூல்: அபிமெலேக்கை நாம் சேவிக்கிறதற்கு அவன் யார் என்று நீ சொன்ன உன் வாய் இப்பொழுது எங்கே? நீ நிந்தித்தஜனங்கள் அவர்கள் அல்லவா? இப்பொழுது நீ புறப்பட்டு, அவர்களோடே யுத்தம்பண்ணு என்றான்.]]></a:t>
            </a:r>
          </a:p>
        </p:txBody>
      </p:sp>
    </p:spTree>
  </p:cSld>
</p:notes>
</file>

<file path=ppt/notesSlides/notesSlide10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ற்குச் சேபூல்: அபிமெலேக்கை நாம் சேவிக்கிறதற்கு அவன் யார் என்று நீ சொன்ன உன் வாய் இப்பொழுது எங்கே? நீ நிந்தித்தஜனங்கள் அவர்கள் அல்லவா? இப்பொழுது நீ புறப்பட்டு, அவர்களோடே யுத்தம்பண்ணு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ஒப்ராவிலிருக்கிற தன் தகப்பன் வீட்டிற்குப் போய், யெருபாகாலின் குமாரராகிய தன் சகோதரர் எழுபது பேரையும் ஒரே கல்லின் மேல் கொலைசெய்தான்; ஆனாலும் யெருபாகாலின் இளைய குமாரனாகிய யோதாம் ஒளித்திருந்தபடியினால் அவன் தப்பி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 சீகேமிலிருக்கிற சகல பெரிய மனுஷரும், மில்லோவின் குடும்பத்தாரனைவரும் கூடிக்கொண்டுபோய், சீகேமிலிருக்கிற உயர்ந்த கர்வாலிமரத்தண்டையிலே அபிமெலேக்கை ராஜாவாக்கி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 சீகேமிலிருக்கிற சகல பெரிய மனுஷரும், மில்லோவின் குடும்பத்தாரனைவரும் கூடிக்கொண்டுபோய், சீகேமிலிருக்கிற உயர்ந்த கர்வாலிமரத்தண்டையிலே அபிமெலேக்கை ராஜாவாக்கி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ு யோதாமுக்கு அறிவிக்கப்பட்டபோது, அவன் போய், கெரிசீம் மலையின் உச்சியில் ஏறிநின்று, உரத்தசத்தமிட்டுக் கூப்பிட்டு, அவர்களை நோக்கி: சீகேமின் பெரிய மனுஷரே, தேவன் உங்களுக்குச் செவிகொடுக்கும்படி நீங்கள் எனக்குச் செவிகொடுங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ு யோதாமுக்கு அறிவிக்கப்பட்டபோது, அவன் போய், கெரிசீம் மலையின் உச்சியில் ஏறிநின்று, உரத்தசத்தமிட்டுக் கூப்பிட்டு, அவர்களை நோக்கி: சீகேமின் பெரிய மனுஷரே, தேவன் உங்களுக்குச் செவிகொடுக்கும்படி நீங்கள் எனக்குச் செவிகொடுங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ிருட்சங்கள் தங்களுக்கு ஒரு ராஜாவை அபிஷேகம்பண்ணும்படி போய், ஒலிவமரத்தைப் பார்த்து: நீ எங்களுக்கு ராஜாவாயிரு என்ற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ிருட்சங்கள் தங்களுக்கு ஒரு ராஜாவை அபிஷேகம்பண்ணும்படி போய், ஒலிவமரத்தைப் பார்த்து: நீ எங்களுக்கு ராஜாவாயிரு என்ற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ஒலிவமரம்: தேவர்களும் மனுஷரும் புகழுகிற என்னிலுள்ள என்கொழுமையை நான் விட்டு, மரங்களை அரசாளப்போவேனோ என்ற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ஒலிவமரம்: தேவர்களும் மனுஷரும் புகழுகிற என்னிலுள்ள என்கொழுமையை நான் விட்டு, மரங்களை அரசாளப்போவேனோ என்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ெருபாகாலின் குமாரர் எழுபதுபேராகிய எல்லாரும் உங்களை ஆளுவது உங்களுக்கு நல்லதோ, ஒருவன் மாத்திரம் உங்களை ஆளுவது உங்களுக்கு நல்லதோ என்று நீங்கள் சீகேமிலிருக்கிற சகல பெரிய மனுஷரின் காதுகளும் கேட்கப்பேசுங்கள்; நான் உங்கள் எலும்பும் உங்கள் மாம்சமுமானவன் என்று நினைத்துக்கொள்ளுங்கள்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மரங்கள் அத்திமரத்தைப் பார்த்து: நீ வந்து, எங்களுக்கு ராஜாவாயிரு என்ற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த்திமரம்: நான் என் மதுரத்தையும் என் நற்கனியையும் விட்டு, மரங்களை அரசாளப்போவேனோ என்ற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த்திமரம்: நான் என் மதுரத்தையும் என் நற்கனியையும் விட்டு, மரங்களை அரசாளப்போவேனோ என்ற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மரங்கள் திராட்சச் செடியைப் பார்த்து: நீ வந்து, எங்களுக்கு ராஜாவாயிரு என்ற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த் திராட்சச்செடி: தேவர்களையும் மனுஷரையும் மகிழப்பண்ணும் என் ரசத்தை நான் விட்டு மரங்களை அரசாளப்போவேனோ என்ற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த் திராட்சச்செடி: தேவர்களையும் மனுஷரையும் மகிழப்பண்ணும் என் ரசத்தை நான் விட்டு மரங்களை அரசாளப்போவேனோ என்ற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மரங்களெல்லாம் முட்செடியைப் பார்த்து: நீ வந்து, எங்களுக்கு ராஜாவாயிரு என்ற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முட்செடியானது மரங்களைப் பார்த்து: நீங்கள் என்னை உங்களுக்கு ராஜாவாக அபிஷேகம்பண்ணுகிறது மெய்யானால், என் நிழலிலே வந்தடையுங்கள்; இல்லாவிட்டால் முட்செடியிலிருந்து அக்கினி புறப்பட்டு லீபனோனின் கேதுரு மரங்களைப் பட்சிக்கக்கடவது என்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முட்செடியானது மரங்களைப் பார்த்து: நீங்கள் என்னை உங்களுக்கு ராஜாவாக அபிஷேகம்பண்ணுகிறது மெய்யானால், என் நிழலிலே வந்தடையுங்கள்; இல்லாவிட்டால் முட்செடியிலிருந்து அக்கினி புறப்பட்டு லீபனோனின் கேதுரு மரங்களைப் பட்சிக்கக்கடவது என்ற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் தகப்பன் உங்களுக்காக யுத்தம் பண்ணி, தன் ஜீவனை எண்ணாமற்போய், உங்களை மீதியானியரின் கையினின்று இரட்சித்த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ெருபாகாலின் குமாரர் எழுபதுபேராகிய எல்லாரும் உங்களை ஆளுவது உங்களுக்கு நல்லதோ, ஒருவன் மாத்திரம் உங்களை ஆளுவது உங்களுக்கு நல்லதோ என்று நீங்கள் சீகேமிலிருக்கிற சகல பெரிய மனுஷரின் காதுகளும் கேட்கப்பேசுங்கள்; நான் உங்கள் எலும்பும் உங்கள் மாம்சமுமானவன் என்று நினைத்துக்கொள்ளுங்கள்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் தகப்பன் உங்களுக்காக யுத்தம் பண்ணி, தன் ஜீவனை எண்ணாமற்போய், உங்களை மீதியானியரின் கையினின்று இரட்சித்த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ங்களோ இன்று என் தகப்பனுடைய குடும்பத்துக்கு விரோதமாய் எழும்பி, அவருடைய குமாரரான எழுபது பேரையும் ஒரே கல்லின்மேல் கொலைசெய்து, அவருடைய வேலைக்காரியின் மகனாகிய அபிமெலேக்கு உங்கள் சகோதரனானபடியினால், அவனைச் சீகேம் பட்டணத்தாருக்கு ராஜாவாக்கினீ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ங்களோ இன்று என் தகப்பனுடைய குடும்பத்துக்கு விரோதமாய் எழும்பி, அவருடைய குமாரரான எழுபது பேரையும் ஒரே கல்லின்மேல் கொலைசெய்து, அவருடைய வேலைக்காரியின் மகனாகிய அபிமெலேக்கு உங்கள் சகோதரனானபடியினால், அவனைச் சீகேம் பட்டணத்தாருக்கு ராஜாவாக்கினீ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ப்போதும் நீங்கள் அவனை ராஜாவாக்கின செய்கை உண்மையும் உத்தமமுமான செய்கையாயிருக்குமானால்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ப்போதும் நீங்கள் அவனை ராஜாவாக்கின செய்கை உண்மையும் உத்தமமுமான செய்கையாயிருக்குமானால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யெருபாகாலையும் அவர் குடும்பத்தாரையும் நன்மையாக நடத்தி, அவர் கைகளின் செய்கைக்குத்தக்கதை அவர்களுக்குச் செய்து, இப்படி இந்நாளில் அவரையும் அவர் குடும்பத்தாரையும் நடத்தினது உண்மையும் உத்தமுமாயிருக்குமானால், அபிமெலேக்கின்மேல் நீங்களும் சந்தோஷமாயிருங்கள்; உங்கள்மேல் அவனும் சந்தோஷமாயிருக்கட்ட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யெருபாகாலையும் அவர் குடும்பத்தாரையும் நன்மையாக நடத்தி, அவர் கைகளின் செய்கைக்குத்தக்கதை அவர்களுக்குச் செய்து, இப்படி இந்நாளில் அவரையும் அவர் குடும்பத்தாரையும் நடத்தினது உண்மையும் உத்தமுமாயிருக்குமானால், அபிமெலேக்கின்மேல் நீங்களும் சந்தோஷமாயிருங்கள்; உங்கள்மேல் அவனும் சந்தோஷமாயிருக்கட்ட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ெருபாகாலின் குமாரன் அபிமெலேக்கு சீகேமிலிருக்கிற தன் தாயின் சகோதரரிடத்திற்குப் போய், அவர்களையும் தன் தாயின் தகப்பனுடைய வம்சமான அனைவரையும் நோக்கி: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ெருபாகாலின் குமாரன் அபிமெலேக்கு சீகேமிலிருக்கிற தன் தாயின் சகோதரரிடத்திற்குப் போய், அவர்களையும் தன் தாயின் தகப்பனுடைய வம்சமான அனைவரையும் நோக்கி: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ல்லாவிட்டால் அபிமெலேக்கிலிருந்து அக்கினி புறப்பட்டு, சீகேம் பட்டணத்தாரையும், மில்லோவின் குடும்பத்தாரையும் பட்சிக்கவும், சீகேம் பட்டணத்தாரிலும் மில்லோவின் குடும்பத்தாரிலுமிருந்து அக்கினி புறப்பட்டு, அபிமெலேக்கைப் பட்சிக்கவும் கடவது என்று யோதாம் சொல்லி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ெருபாகாலின் குமாரர் எழுபதுபேராகிய எல்லாரும் உங்களை ஆளுவது உங்களுக்கு நல்லதோ, ஒருவன் மாத்திரம் உங்களை ஆளுவது உங்களுக்கு நல்லதோ என்று நீங்கள் சீகேமிலிருக்கிற சகல பெரிய மனுஷரின் காதுகளும் கேட்கப்பேசுங்கள்; நான் உங்கள் எலும்பும் உங்கள் மாம்சமுமானவன் என்று நினைத்துக்கொள்ளுங்கள்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ல்லாவிட்டால் அபிமெலேக்கிலிருந்து அக்கினி புறப்பட்டு, சீகேம் பட்டணத்தாரையும், மில்லோவின் குடும்பத்தாரையும் பட்சிக்கவும், சீகேம் பட்டணத்தாரிலும் மில்லோவின் குடும்பத்தாரிலுமிருந்து அக்கினி புறப்பட்டு, அபிமெலேக்கைப் பட்சிக்கவும் கடவது என்று யோதாம் சொல்லி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ன் சகோதரானாகிய அபிமெலேக்குக்குப் பயந்து, தப்பியோடி, பேயேருக்குப் போய், அங்கே குடியிருந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ன் சகோதரானாகிய அபிமெலேக்குக்குப் பயந்து, தப்பியோடி, பேயேருக்குப் போய், அங்கே குடியிருந்த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ிமெலேக்கு இஸ்ரவேலை மூன்று வருஷம் அரசாண்டபின்பு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ிமெலேக்குக்கும் சீகேமின் பெரிய மனுஷருக்கும் நடுவே பொல்லாப்பு உண்டாக்கும் ஆவியை தேவன் வரப்பண்ணின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ப்பொழுது காகால் சீகேமின் மனுஷருக்கு முன்பாகப் புறப்பட்டுப்போய், அபிமெலேக்கோடே யுத்தம் பண்ணின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ெருபாகாலின் எழுபது குமாரருக்குச் செய்யப்பட்ட கொடுமை வந்து பலித்து, அவர்களுடைய இரத்தப்பழி அவர்களைக் கொன்ற அவர்களுடைய சகோதரனாகிய அபிமெலேக்கின்மேலும், தன் சகோதரரைக் கொல்ல அவன் கைகளைத் திடப்படுத்தின சீகேம் மனுஷர் மேலும் சுமரும்படியாகச் சீகேமின் பெரிய மனுஷர் அபிமெலேக்குக்கு இரண்டகம் பண்ணின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ெருபாகாலின் எழுபது குமாரருக்குச் செய்யப்பட்ட கொடுமை வந்து பலித்து, அவர்களுடைய இரத்தப்பழி அவர்களைக் கொன்ற அவர்களுடைய சகோதரனாகிய அபிமெலேக்கின்மேலும், தன் சகோதரரைக் கொல்ல அவன் கைகளைத் திடப்படுத்தின சீகேம் மனுஷர் மேலும் சுமரும்படியாகச் சீகேமின் பெரிய மனுஷர் அபிமெலேக்குக்கு இரண்டகம் பண்ணின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ெருபாகாலின் எழுபது குமாரருக்குச் செய்யப்பட்ட கொடுமை வந்து பலித்து, அவர்களுடைய இரத்தப்பழி அவர்களைக் கொன்ற அவர்களுடைய சகோதரனாகிய அபிமெலேக்கின்மேலும், தன் சகோதரரைக் கொல்ல அவன் கைகளைத் திடப்படுத்தின சீகேம் மனுஷர் மேலும் சுமரும்படியாகச் சீகேமின் பெரிய மனுஷர் அபிமெலேக்குக்கு இரண்டகம் பண்ணின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பிமெலேக்கு அவனைத் துரத்த, அவன் அவனுக்கு முன்பாக ஓடினான்; பட்டணவாசல்மட்டும் அநேகர் வெட்டுண்டு விழுந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யே அவன் தாயின் சகோதரர் சீகேமிலிருக்கிற சகல பெரிய மனுஷரின் காதுகளும் கேட்க இந்த வார்த்தைகளையெல்லாம் அவனுக்காகப் பேசினார்கள்; அப்பொழுது: அவன் நம்முடைய சகோதரன் என்று அவர்கள் சொன்னதினால், அவர்கள் இருதயம் அபிமெலேக்கைப் பின்பற்றச் சாய்ந்த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பிமெலேக்கு அவனைத் துரத்த, அவன் அவனுக்கு முன்பாக ஓடினான்; பட்டணவாசல்மட்டும் அநேகர் வெட்டுண்டு விழுந்த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ீகேமின் மனுஷர் மலைகளின் உச்சியில் அவனுக்குப் பதிவிருக்கிறவர்களை வைத்தார்கள்; அவர்கள் தங்கள் அருகே வழி நடந்து போகிற யாவரையும் கொள்ளையிட்டார்கள்; அது அபிமெலேக்குக்கு அறிவிக்கப்பட்ட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ீகேமின் மனுஷர் மலைகளின் உச்சியில் அவனுக்குப் பதிவிருக்கிறவர்களை வைத்தார்கள்; அவர்கள் தங்கள் அருகே வழி நடந்து போகிற யாவரையும் கொள்ளையிட்டார்கள்; அது அபிமெலேக்குக்கு அறிவிக்கப்பட்ட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ிமெலேக்கு அருமாவில் இருந்துவிட்டான்; சேபூல் காகாலையும் அவன் சகோதரரையும் சீகேமிலே குடியிராதபடிக்குத் துரத்திவிட்ட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ிமெலேக்கு அருமாவில் இருந்துவிட்டான்; சேபூல் காகாலையும் அவன் சகோதரரையும் சீகேமிலே குடியிராதபடிக்குத் துரத்திவிட்ட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ஏபேதின் குமாரனாகிய காகால் தன் சகோதரரோடே சீகேமுக்குள் போனான்; சீகேமின் பெரிய மனுஷர் அவனை நம்பி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மறுநாளிலே ஜனங்கள் வெளியிலே வயலுக்குப் போனார்கள்; அது அபிமெலேக்குக்கு அறிவிக்கப்பட்டபோது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ெளியே புறப்பட்டு, தங்கள் திராட்சத்தோட்டங்களின் பழங்களை அறுத்து, ஆலையாட்டி, ஆடிப்பாடி, தங்கள் தேவனின் வீட்டிற்குள் போய், புசித்துக்குடித்து, அபிமெலேக்கை சபித்த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ெளியே புறப்பட்டு, தங்கள் திராட்சத்தோட்டங்களின் பழங்களை அறுத்து, ஆலையாட்டி, ஆடிப்பாடி, தங்கள் தேவனின் வீட்டிற்குள் போய், புசித்துக்குடித்து, அபிமெலேக்கை சபித்த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வன் ஜனங்களைக் கூட்டிக்கொண்டு, அவர்களை மூன்று படையாக வகுத்து, வெளியிலே பதிவிருந்து, அந்த ஜனங்கள் பட்டணத்திலிருந்து புறப்பட்டு வருகிறதைக் கண்டு, அவர்கள்மேல் எழும்பி, அவர்களை வெட்டி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யே அவன் தாயின் சகோதரர் சீகேமிலிருக்கிற சகல பெரிய மனுஷரின் காதுகளும் கேட்க இந்த வார்த்தைகளையெல்லாம் அவனுக்காகப் பேசினார்கள்; அப்பொழுது: அவன் நம்முடைய சகோதரன் என்று அவர்கள் சொன்னதினால், அவர்கள் இருதயம் அபிமெலேக்கைப் பின்பற்றச் சாய்ந்தது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வன் ஜனங்களைக் கூட்டிக்கொண்டு, அவர்களை மூன்று படையாக வகுத்து, வெளியிலே பதிவிருந்து, அந்த ஜனங்கள் பட்டணத்திலிருந்து புறப்பட்டு வருகிறதைக் கண்டு, அவர்கள்மேல் எழும்பி, அவர்களை வெட்டின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ஏபேதின் குமாரனாகிய காகால்: அபிமெலேக்கு யார்? சீகேம் யார்? நாம் அவனைச் சேவிக்கவேண்டியதென்ன? அவன் யெருபாகாலின் மகன் அல்லவா? சேபூல் அவனுடைய காரியக்காரன் அல்லவா? சீகேமின் தகப்பனாகிய ஏமோரின் மனுஷரையே சேவியுங்கள்; அவனை நாங்கள் சேவிப்பானேன்?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ஏபேதின் குமாரனாகிய காகால்: அபிமெலேக்கு யார்? சீகேம் யார்? நாம் அவனைச் சேவிக்கவேண்டியதென்ன? அவன் யெருபாகாலின் மகன் அல்லவா? சேபூல் அவனுடைய காரியக்காரன் அல்லவா? சீகேமின் தகப்பனாகிய ஏமோரின் மனுஷரையே சேவியுங்கள்; அவனை நாங்கள் சேவிப்பானேன்?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ஏபேதின் குமாரனாகிய காகால்: அபிமெலேக்கு யார்? சீகேம் யார்? நாம் அவனைச் சேவிக்கவேண்டியதென்ன? அவன் யெருபாகாலின் மகன் அல்லவா? சேபூல் அவனுடைய காரியக்காரன் அல்லவா? சீகேமின் தகப்பனாகிய ஏமோரின் மனுஷரையே சேவியுங்கள்; அவனை நாங்கள் சேவிப்பானேன்?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பிமெலேக்கும் அவனோடிருந்த படையும் பாய்ந்துவந்து, பட்டணத்தின் ஒலிமுகவாசலில் நின்றார்கள்; மற்ற இரண்டு படைகளோ வெளியிலிருக்கிற யாவர்மேலும் விழுந்து, அவர்களை வெட்டின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பிமெலேக்கும் அவனோடிருந்த படையும் பாய்ந்துவந்து, பட்டணத்தின் ஒலிமுகவாசலில் நின்றார்கள்; மற்ற இரண்டு படைகளோ வெளியிலிருக்கிற யாவர்மேலும் விழுந்து, அவர்களை வெட்டின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ந்த ஜனங்கள் மாத்திரம் என் கைக்குள் இருக்கட்டும்; நான் அபிமெலேக்கைத் துரத்திவிடுவேன் என்றான். உன் சேனையைப் பெருகப்பண்ணிப் புறப்பட்டுவா என்று, அவன் அபிமெலேக்குக்குச் சொல்லியனுப்பின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ந்த ஜனங்கள் மாத்திரம் என் கைக்குள் இருக்கட்டும்; நான் அபிமெலேக்கைத் துரத்திவிடுவேன் என்றான். உன் சேனையைப் பெருகப்பண்ணிப் புறப்பட்டுவா என்று, அவன் அபிமெலேக்குக்குச் சொல்லியனுப்பின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பிமெலேக்கு அந்நாள் முழுவதும் பட்டணத்தின்மேல் யுத்தம்பண்ணி, பட்டணத்தைப் பிடித்து, அதிலிருந்த ஜனங்களைக் கொன்று, பட்டணத்தை இடித்து விட்டு, அதில் உப்பு விதைத்த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பிமெலேக்கு அந்நாள் முழுவதும் பட்டணத்தின்மேல் யுத்தம்பண்ணி, பட்டணத்தைப் பிடித்து, அதிலிருந்த ஜனங்களைக் கொன்று, பட்டணத்தை இடித்து விட்டு, அதில் உப்பு விதைத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பாகால் பேரீத்தின் கோவிலிலிருந்து எழுபது வெள்ளிக்காசை எடுத்து அவனுக்குக் கொடுத்தார்கள்; அவைகளால் அபிமெலேக்கு வீணரும் போக்கிரிகளுமான மனுஷரைச் சேவகத்தில் வைத்தான்; அவர்கள் அவனைப் பின்பற்றின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ட்டணத்தின் அதிகாரியாகிய சேபூல் ஏபேதின் குமாரனாகிய காகாலின் வார்த்தைகளைக் கேட்டபோது, கோபமூண்டு,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ரகசியமாய் அபிமெலேக்கினிடத்துக்கு ஆட்களை அனுப்பி: இதோ, ஏபேதின் குமாரனாகிய காகாலும் அவனுடைய சகோதரரும் சீகேமுக்கு வந்திருக்கிறார்கள்; பட்டணத்தை உமக்கு விரோதமாக எழுப்புகிற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ரகசியமாய் அபிமெலேக்கினிடத்துக்கு ஆட்களை அனுப்பி: இதோ, ஏபேதின் குமாரனாகிய காகாலும் அவனுடைய சகோதரரும் சீகேமுக்கு வந்திருக்கிறார்கள்; பட்டணத்தை உமக்கு விரோதமாக எழுப்புகிற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ஆகையால் நீர் உம்மோடிருக்கும் ஜனங்களோடேகூட இரவில் எழுந்து வந்து வெளியிலே பதிவிருந்து,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ாலமே சூரியன் உதிக்கையில் எழும்பி, பட்டணத்தின் மேல் விழுந்து, அவனும் அவனோடிருக்கிற ஜனங்களும் உமக்கு எதிரே புறப்படும்போது, உம்முடைய கைக்கு நேரிடுகிறபடி அவனுக்குச் செய்யும் என்று சொல்லியனுப்பினா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ாலமே சூரியன் உதிக்கையில் எழும்பி, பட்டணத்தின் மேல் விழுந்து, அவனும் அவனோடிருக்கிற ஜனங்களும் உமக்கு எதிரே புறப்படும்போது, உம்முடைய கைக்கு நேரிடுகிறபடி அவனுக்குச் செய்யும் என்று சொல்லியனுப்பின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டியே அபிமெலேக்கும், அவனோடிருந்த சகல ஜனங்களும், இரவில் எழுந்துபோய், சீகேமுக்கு விரோதமாக நாலு படையாகப் பதிவிருந்தார்கள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டியே அபிமெலேக்கும், அவனோடிருந்த சகல ஜனங்களும், இரவில் எழுந்துபோய், சீகேமுக்கு விரோதமாக நாலு படையாகப் பதிவிருந்தார்கள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ஏபேதின் குமாரன் காகால் புறப்பட்டு, பட்டணத்தின் ஒலிமுகவாசலில் நின்றான்; அப்பொழுது பதிவிருந்த அபிமெலேக்கு தன்னோடிருக்கிற ஜனங்களோடேகூட எழும்பிவந்தான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ஏபேதின் குமாரன் காகால் புறப்பட்டு, பட்டணத்தின் ஒலிமுகவாசலில் நின்றான்; அப்பொழுது பதிவிருந்த அபிமெலேக்கு தன்னோடிருக்கிற ஜனங்களோடேகூட எழும்பிவந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பாகால் பேரீத்தின் கோவிலிலிருந்து எழுபது வெள்ளிக்காசை எடுத்து அவனுக்குக் கொடுத்தார்கள்; அவைகளால் அபிமெலேக்கு வீணரும் போக்கிரிகளுமான மனுஷரைச் சேவகத்தில் வைத்தான்; அவர்கள் அவனைப் பின்பற்றினார்கள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தைச் சீகேம் துருக்கத்து மனுஷர் எல்லாரும் கேள்விப்பட்டபோது, அவர்கள் பேரீத் தேவனுடைய கோவில் அரணுக்குள் பிரவேசித்தா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தைச் சீகேம் துருக்கத்து மனுஷர் எல்லாரும் கேள்விப்பட்டபோது, அவர்கள் பேரீத் தேவனுடைய கோவில் அரணுக்குள் பிரவேசித்தார்கள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சீகேம் துருக்கத்து மனுஷர் எல்லாரும் அங்கே கூடியிருக்கிறது அபிமெலேக்குக்கு அறிவிக்கப்பட்டபோது,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பிமெலேக்கு தன்னோடிருந்த எல்லா ஜனங்களோடுங்கூடச் சல்மோன் மலையில் ஏறி, தன் கையிலே கோடரியைப் பிடித்து, ஒரு மரத்தின் கொம்பை வெட்டி, அதை எடுத்து, தன் தோளின் மேல் போட்டுக்கொண்டு, தன்னோடிருந்த ஜனங்களை நோக்கி: நான் என்ன செய்கிறேன் என்று பார்க்கிறீர்களே, நீங்களும் தீவிரமாய் என்னைப்போலச் செய்யுங்கள் என்றான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பிமெலேக்கு தன்னோடிருந்த எல்லா ஜனங்களோடுங்கூடச் சல்மோன் மலையில் ஏறி, தன் கையிலே கோடரியைப் பிடித்து, ஒரு மரத்தின் கொம்பை வெட்டி, அதை எடுத்து, தன் தோளின் மேல் போட்டுக்கொண்டு, தன்னோடிருந்த ஜனங்களை நோக்கி: நான் என்ன செய்கிறேன் என்று பார்க்கிறீர்களே, நீங்களும் தீவிரமாய் என்னைப்போலச் செய்யுங்கள் என்றான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பிமெலேக்கு தன்னோடிருந்த எல்லா ஜனங்களோடுங்கூடச் சல்மோன் மலையில் ஏறி, தன் கையிலே கோடரியைப் பிடித்து, ஒரு மரத்தின் கொம்பை வெட்டி, அதை எடுத்து, தன் தோளின் மேல் போட்டுக்கொண்டு, தன்னோடிருந்த ஜனங்களை நோக்கி: நான் என்ன செய்கிறேன் என்று பார்க்கிறீர்களே, நீங்களும் தீவிரமாய் என்னைப்போலச் செய்யுங்கள் என்றான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ப்படியே சகல ஜனங்களும் அவரவர் ஒவ்வொரு கொம்பை வெட்டி, அபிமெலேக்குக்குப் பின்சென்று அவைகளை அந்த அரணுக்கு அருகே போட்டு, அக்கினி கொளுத்தி அந்த அரணைச் சுட்டுப்போட்டார்கள்; அதினால் புருஷரும் ஸ்திரீகளும் ஏறக்குறைய ஆயிரம்பேராகிய சீகேம் துருக்கத்து மனுஷர் எல்லாரும் செத்தார்கள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ப்படியே சகல ஜனங்களும் அவரவர் ஒவ்வொரு கொம்பை வெட்டி, அபிமெலேக்குக்குப் பின்சென்று அவைகளை அந்த அரணுக்கு அருகே போட்டு, அக்கினி கொளுத்தி அந்த அரணைச் சுட்டுப்போட்டார்கள்; அதினால் புருஷரும் ஸ்திரீகளும் ஏறக்குறைய ஆயிரம்பேராகிய சீகேம் துருக்கத்து மனுஷர் எல்லாரும் செத்தார்கள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ப்படியே சகல ஜனங்களும் அவரவர் ஒவ்வொரு கொம்பை வெட்டி, அபிமெலேக்குக்குப் பின்சென்று அவைகளை அந்த அரணுக்கு அருகே போட்டு, அக்கினி கொளுத்தி அந்த அரணைச் சுட்டுப்போட்டார்கள்; அதினால் புருஷரும் ஸ்திரீகளும் ஏறக்குறைய ஆயிரம்பேராகிய சீகேம் துருக்கத்து மனுஷர் எல்லாரும் செத்தார்கள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பின்பு அபிமெலேக்கு தேபேசுக்குப்போய், அதற்கு விரோதமாய்ப் பாளயமிறங்கி, அதைப் பிடித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ஒப்ராவிலிருக்கிற தன் தகப்பன் வீட்டிற்குப் போய், யெருபாகாலின் குமாரராகிய தன் சகோதரர் எழுபது பேரையும் ஒரே கல்லின் மேல் கொலைசெய்தான்; ஆனாலும் யெருபாகாலின் இளைய குமாரனாகிய யோதாம் ஒளித்திருந்தபடியினால் அவன் தப்பினான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அந்தப் பட்டணத்தின் நடுவே பலத்ததுருக்கம் இருந்தது; அங்கே சகல புருஷரும் ஸ்திரீகளும் பட்டணத்து மனுஷர் அனைவரும் ஓடிப் புகுந்து, கதவைப் பூட்டிக்கொண்டு, துருக்கத்தின்மேல் ஏறினார்கள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அந்தப் பட்டணத்தின் நடுவே பலத்ததுருக்கம் இருந்தது; அங்கே சகல புருஷரும் ஸ்திரீகளும் பட்டணத்து மனுஷர் அனைவரும் ஓடிப் புகுந்து, கதவைப் பூட்டிக்கொண்டு, துருக்கத்தின்மேல் ஏறினார்கள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பிமெலேக்கு அந்தத் துருக்கம்மட்டும் வந்து, அதின்மேல் யுத்தம்பண்ணி, துருக்கத்தின் கதவைச் சுட்டெரித்துப் போடும்படிக்கு, அதின் கிட்டச் சேர்ந்தான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பிமெலேக்கு அந்தத் துருக்கம்மட்டும் வந்து, அதின்மேல் யுத்தம்பண்ணி, துருக்கத்தின் கதவைச் சுட்டெரித்துப் போடும்படிக்கு, அதின் கிட்டச் சேர்ந்தான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அப்பொழுது ஒரு ஸ்திரீ ஒரு ஏந்திரக்கல்லின் துண்டை அபிமெலெக்குடைய தலையின்மேல் போட்டாள்; அது அவன் மண்டையை உடைத்தது;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அப்பொழுது ஒரு ஸ்திரீ ஒரு ஏந்திரக்கல்லின் துண்டை அபிமெலெக்குடைய தலையின்மேல் போட்டாள்; அது அவன் மண்டையை உடைத்தது;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உடனே அவன் தன் ஆயுததாரியாகிய வேலைக்காரனைக் கூப்பிட்டு: ஒரு ஸ்திரீ என்னைக் கொன்றாள் என்று என்னைக் குறித்துச் சொல்லாதபடிக்கு, நீ உன் பட்டயத்தை உருவி, என்னைக் கொன்று போடு என்று அவனோடே சொன்னான்; அப்படியே அவன் வேலைக்காரன் அவனை உருவக் குத்தினான், அவன் செத்துப்போனான்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உடனே அவன் தன் ஆயுததாரியாகிய வேலைக்காரனைக் கூப்பிட்டு: ஒரு ஸ்திரீ என்னைக் கொன்றாள் என்று என்னைக் குறித்துச் சொல்லாதபடிக்கு, நீ உன் பட்டயத்தை உருவி, என்னைக் கொன்று போடு என்று அவனோடே சொன்னான்; அப்படியே அவன் வேலைக்காரன் அவனை உருவக் குத்தினான், அவன் செத்துப்போனான்.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உடனே அவன் தன் ஆயுததாரியாகிய வேலைக்காரனைக் கூப்பிட்டு: ஒரு ஸ்திரீ என்னைக் கொன்றாள் என்று என்னைக் குறித்துச் சொல்லாதபடிக்கு, நீ உன் பட்டயத்தை உருவி, என்னைக் கொன்று போடு என்று அவனோடே சொன்னான்; அப்படியே அவன் வேலைக்காரன் அவனை உருவக் குத்தினான், அவன் செத்துப்போனான்.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அபிமெலேக்குச் செத்துப்போனதை இஸ்ரவேல் மனுஷர் கண்டபோது, அவர்கள் தங்கள் தங்கள் இடங்களுக்குப் போய் விட்ட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2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0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2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3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4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5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6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7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8.xml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9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ಲ್ಲಿನ ಮೇಲೆ ಕೊಂದು ಹಾಕಿದನು. ಆದರೆ ಯೆರುಬ್ಬಾಳನ ಚಿಕ್ಕ ಮಗನಾದ ಯೋತಾಮನು ಒಬ್ಬನೇ ಉಳಿದನು; ಯಾಕಂದರೆ ಅ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ಈ ಪ್ರಕಾರ ಅಬೀಮೆಲೆಕನು ತನ್ನ ಎಪ್ಪತ್ತು ಮಂದಿ ಸಹೋದರರನ್ನು ಕೊಂದುಹಾಕಿದ್ದರಿಂದ ತನ್ನ ತಂದೆಗೆ ಮಾಡಿದ ಕೇಡ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ೇವರು ಅವನ ಮೇಲೆ ತಿರಿಗಿ ಬರಮ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ಇದಲ್ಲದೆ ಶೆಕೆಮಿನ ಮನುಷ್ಯರು ಮಾಡಿದ ಸಮಸ್ತ ಕೆಟ್ಟತನವನ್ನು ಅವರ ತಲೆಗಳ ಮೇಲೆ ದೇವರು ಬರಮಾಡಿದನು. ಯೆರುಬ್ಬಾಳ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ಗನಾದ ಯೋತಾಮನ ಶಾಪವು ಅವರ ಮೇಲೆ ಬಂ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ಗಾಳನು ಆ ಜನರನ್ನು ಕಂಡಾಗ--ಇಗೋ, ಬೆಟ್ಟದ ಶಿಖರಗಳಿಂದ ಜನರು ಇಳಿದು ಬರುತ್ತಾರೆ ಎಂದು ಜೆಬುಲನಿಗೆ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ೆಬುಲನು ಅವನಿಗೆ--ನೀನು ಬೆಟ್ಟಗಳ ನೆರಳನ್ನು ಮನುಷ್ಯರಂತೆ ನೋಡುತ್ತೀ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ಗಾಳನು ತಿರಿಗಿ ಅವನ ಸಂಗಡ ಮಾತ ನಾಡಿ--ಇಗೋ, ಜನರು ಭೂಮಧ್ಯಸ್ಥಳದಿಂದ ಬರು ತ್ತಾರೆ; ಮಿಯೋನೀಮಿನ ಬೈಲುಮಾರ್ಗವ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ಂದು ಗುಂಪು ಬರುತ್ತದ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ಆಗ ಜೆಬುಲನು ಅವನಿಗೆ--ನಾವು ಅವನನ್ನು ಸೇವಿಸುವ ಹಾಗೆ ಅಬೀ ಮೆಲೆಕನು ಯಾರು ಎಂದು ನೀನು ಹೇಳಿದ ನಿನ್ನ ಬಾಯಿ ಈ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ಲ್ಲಿ? ಅದು ನೀನು ಅಲಕ್ಷ್ಯಮಾಡಿದ ಜನವಲ್ಲವೋ? ಈಗ ನೀನು ಹೊರಟು ಅವರ ಸಂಗಡ ಯುದ್ಧಮಾಡ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ಡಗಿ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ಶೆಕೆಮಿನ ಜನರೆಲ್ಲರೂ ಮಿಲ್ಲೋನಿನ ಮನೆಯವರೆಲ್ಲರೂ ಕೂಡಿಕೊಂಡು ಹೋಗಿ ಶೆಕೆಮಿನ ಬೈಲಲ್ಲಿ ಇರುವ ಸ್ತಂಭದ ಬಳಿ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ಬೀಮೆಲೆಕನನ್ನು ಅರಸನನ್ನಾಗಿ ನೇಮ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ಯೋತಾಮನಿಗೆ ಇದನ್ನು ತಿಳಿಸಿದಾಗ ಅವನು ಹೋಗಿ ಗೆರಿಜ್ಜೀಮ್‌ ಬೆಟ್ಟದ ತುದಿಯಲ್ಲಿ ಏರಿ ನಿಂತು ಗಟ್ಟಿಯಾಗಿ ಕೂ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ಿಗೆ--ಶೆಕೆಮಿನ ಜನರೇ, ದೇವರು ನಿಮ್ಮ ಮೊರೆ ಕೇಳುವ ಹಾಗೆ ನನ್ನ ಮಾತನ್ನು ಕೇಳ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ಮರಗಳು ತಮ್ಮ ಮೇಲೆ ಒಬ್ಬ ಅರಸನನ್ನು ಅಭಿಷೇ ಕಿಸಿಕೊಳ್ಳುವದಕ್ಕಾಗಿ ಹೊರಟು ಹೋಗಿ ಇಪ್ಪೆಯ ಮರಕ್ಕೆ--ನೀನು ನಮ್ಮ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ಳು ಅಂ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ಇಪ್ಪೆಯ ಮರ ಅವುಗಳಿಗೆ--ಯಾವದರಿಂದ ದೇವರನ್ನೂ ಮನು ಷ್ಯರನ್ನೂ ಘನಪಡಿಸುತ್ತಾರೋ ಆ ನನ್ನ ಪುಷ್ಟಿಯನ್ನು ಬಿಟ್ಟು ಮರಗ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ೇಲೆ ಅಧಿಕಾರಿಯಾಗಿ ಹೋಗುವೆನೋ ಅಂದ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ನೀವು ದಯಮಾಡಿ ಶೆಕೆಮಿನ ಜನರೆಲ್ಲರು ಕೇಳುವ ಹಾಗೆ ಮಾತನಾಡ ಬೇಕಾದದ್ದೇನಂದರೆ -- ಯೆರುಬ್ಬಾಳನ ಮಕ್ಕಳಾದ ಎಪ್ಪತ್ತ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ಮರಗಳು ಅಂಜೂರದ ಗಿಡಕ್ಕೆ--ನೀನು ಬಂದು ನಮ್ಮ ಮೇಲೆ ಆಳಬೇಕು ಅಂ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ಆದರೆ ಅಂಜೂರದ ಗಿಡವು ಅವುಗ ಳಿಗೆ--ನಾನು ನನ್ನ ಮಧುರವನ್ನೂ ನನ್ನ ಒಳ್ಳೇ ಫಲ ವನ್ನೂ ಬಿಟ್ಟು ಮರಗಳ 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ಧಿಕಾರಿಯಾಗಿ ಹೋಗುವೆನೋ ಅಂದ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ಮರಗಳು ದ್ರಾಕ್ಷೇ ಗಿಡಕ್ಕೆ--ನೀನು ಬಂದು ನಮ್ಮನ್ನು ಆಳು ಅಂ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ಆದರೆ ದ್ರಾಕ್ಷೇ ಗಿಡವು ಅವುಗಳಿಗೆ--ದೇವರನ್ನೂ ಮನುಷ್ಯನನ್ನೂ ಸಂತೋಷಪಡಿಸುವ ನನ್ನ ರಸವನ್ನು ನಾನು ಬಿಟ್ಟು ಮರಗ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ೇಲೆ ಅಧಿಕಾರಿಯಾಗಿ ಹೋಗುವೆನೋ ಅಂದ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ಆಗ ಎಲ್ಲಾ ಮರಗಳು ಮುಳ್ಳಿನ ಗಿಡಕ್ಕೆ--ನೀನು ಬಂದು ನಮ್ಮನ್ನು ಆಳು ಅಂ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ಮುಳ್ಳಿನ ಗಿಡವು ಮರಗಳಿಗೆ--ನೀವು ನನ್ನನ್ನು ಅರಸನನ್ನಾಗಿ ಅಭಿಷೇಕ ಮಾಡುವದು ಸತ್ಯ ವಾದರೆ ನನ್ನ ನೆರಳಲ್ಲಿ ಬ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ಶ್ರಯಿಸಿಕೊಳ್ಳಿರಿ; ಇಲ್ಲದಿದ್ದರೆ ಮುಳ್ಳಿನ ಗಿಡದಿಂದ ಬೆಂಕಿ ಹೊರಟು ಲೆಬನೋನಿನ ದೇವದಾರುಗಳನ್ನು ದಹಿಸಿಬಿಡಲಿ ಅಂದ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ನೀವು ಈಗ ಅಬೀಮೆಲೆಕನನ್ನು ಅರಸನನ್ನಾಗಿ ಮಾಡಿದ್ದು ಸತ್ಯದಿಂದಲೂ ಯಥಾರ್ಥದಿಂದಲೂ ಮಾಡಿದ್ದಾದರೆ, ಯೆರುಬ್ಬಾಳನಿಗೂ ಅವ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ಂದಿಯು ನಿಮ್ಮನ್ನು ಆಳುವದು ಒಳ್ಳೇದೋ? ಒಬ್ಬನು ಆಳುವದು ಒಳ್ಳೇದೋ? ನಾನು ನಿಮ್ಮ ಎಲುಬೂ ನಿಮ್ಮ ಮಾಂಸವೂ ಆಗಿದ್ದೇನ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ನೆಗೂ ಒಳ್ಳೇದನ್ನು ಮಾಡಿದ್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ನನ್ನ ತಂದೆಯಾದ ಅವನು ನಿಮಗೋಸ್ಕರ ಯುದ್ಧಮಾಡಿದವನಾಗಿಯೂ ತನ್ನ ಪ್ರಾಣವನ್ನು ಲೆಕ್ಕಿಸದೆ ಮಿದ್ಯಾನಿನ ಕೈಯ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ಮ್ಮನ್ನು ತಪ್ಪಿಸಿದವನಾಗಿಯೂ ಇರಲಾಗಿ ನೀವು ಈಹೊತ್ತು ನನ್ನ ತಂದೆಯ ಮನೆಗೆ ವಿರೋಧವಾಗಿ ಎದ್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ಅವನ ಎಪ್ಪತ್ತು ಮಕ್ಕಳನ್ನು ಒಂದೇ ಕಲ್ಲಿನ ಮೇಲೆ ಕೊಂದು ಅವನ ದಾಸಿಯ ಮಗನಾದ ಅಬೀಮೆಲೆಕನನ್ನು ಅವನು ನಿ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ಹೋದರನಾಗಿರುವದರಿಂದ ಶೆಕೆಮಿನ ಜನರ ಮೇಲೆ ಅರಸನಾಗಿ ಇಟ್ಟದ್ದ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ಯೆರುಬ್ಬಾಳನ ಯೋಗ್ಯ ತೆಗೆ ತಕ್ಕದ್ದಾಗಿದ್ದರೆ ಮತ್ತು ಈಹೊತ್ತು ಅವನಿಗೂ ಅವನ ಮಗನಿಗೂ ನೀವು ಸತ್ಯದಲ್ಲಿಯೂ ಯಥಾರ್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ೆಯಲ್ಲಿಯೂ ಕಾರ್ಯಮಾಡಿದ್ದರೆ, ಅಬೀಮೆಲೆಕನಲ್ಲಿ ನೀವು ಸಂತೋಷಪಡಿರಿ, ಅವನು ಸಹ ನಿಮ್ಮಲ್ಲಿ ಸಂತೋಷಪಡಲ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ಯೆರುಬ್ಬಾಳನ ಮಗನಾದ ಅಬೀಮೆಲೆಕನು ಶೆಕೆಮಿನಲ್ಲಿರುವ ತನ್ನ ತಾಯಿಯ ಸಹೋದರರ ಬಳಿಗೆ ಹೋಗಿ ಅವರ ಸಂಗಡವೂ ತನ್ನ ತಾಯಿ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ಂದೆ ಮನೆಯ ಕುಟುಂಬದವರೆ ಲ್ಲರ ಸಂಗಡವೂ ಮಾತನಾಡಿ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ಇಲ್ಲದಿದ್ದರೆ ಅಬೀಮೆಲೆಕನಿಂದ ಬೆಂಕಿಹೊರಟು ಶೆಕೆಮಿನ ಜನರನ್ನೂ ಮಿಲ್ಲೋನಿನ ಮನೆಯವರನ್ನೂ ದಹಿಸಿಬಿಡಲಿ. ಶೆಕೆಮಿನ ಜ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್ಞಾಪಕ ಮಾಡಿಕೊಳ್ಳಿರ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ಿಂದಲೂ ಮಿಲ್ಲೋನಿನ ಮನೆಯವರಿಂದಲೂ ಬೆಂಕಿ ಹೊರಟು ಅಬೀಮೆಲೆಕನನ್ನು ದಹಿಸಿಬಿಡಲ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ಆಗ ಯೋತಾಮನು ತಪ್ಪಿಸಿಕೊಂಡು ಓಡಿ ಬೇರಕ್ಕೆ ಹೋಗಿ ಅಲ್ಲಿ ತನ್ನ ಸಹೋದರನಾದ ಅಬೀಮೆಲೆಕನ ಭಯದ ನಿಮಿತ್ತವ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ಾಸವಾಗ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ಆದರೆ ಅಬೀಮೆಲೆಕನು ಇಸ್ರಾಯೇಲನ್ನು ಮೂರು ವರುಷ ಆಳಿದ ತರುವಾ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ದೇವರು ಅಬೀಮೆಲೆಕನಿಗೂ ಶೆಕೆಮಿನ ಜನರಿಗೂ ನಡುವೆ ದುರಾತ್ಮನನ್ನು ಕಳುಹ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ಗಾಳನು ಶೆಕೆಮಿನ ಮನು ಷ್ಯರ ಮುಂದೆ ಹೊರಟು ಅಬೀಮೆಲೆಕನ ಸಂಗಡ ಯುದ್ಧಮ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ಆಗ ಎಪ್ಪತ್ತು ಮಂದಿ ಮಕ್ಕಳಿಗೆ ಮಾಡಿದ್ದ ಕ್ರೂರತ್ವವು ಬಂದು ಪ್ರಾಪ್ತಿಸುವ ಹಾಗೆಯೂ ಅವರ ರಕ್ತವು ಅವರನ್ನು ಕೊಂದ ಅವ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ಹೋದರನಾದ ಅಬೀಮೆಲೆಕನ ಮೇಲೆಯೂ ಅವನ ಸಹೋದರರನ್ನು ಕೊಲ್ಲುವದಕ್ಕೆ ಅವನ ಕೈಗಳನ್ನು ಬಲ ಪಡಿಸಿದ ಶೆಕೆಮಿನ ಮನುಷ್ಯರ ಮೇಲೆ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ರುವ ಹಾಗೆ ಶೆಕೆಮಿನ ಜನರು ಅಬೀಮೆಲೆಕನಿಗೆ ದ್ರೋಹ ಮ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ಆದರೆ ಅಬೀಮೆಲೆಕನು ಅವ ನನ್ನು ಹಿಂದಟ್ಟಿದಾಗ ಅವನು ಅವನ ಮುಂದೆ ಓಡಿ ಹೋದನು. ಪ್ರವೇಶ ದ್ವಾರದ ವರೆಗೆ ಅನೇಕ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ಹಾಗೆಯೇ ಅವನ ತಾಯಿಯ ಸಹೋದರರು ಅವನನ್ನು ಕುರಿತು ಶೆಕೆಮಿನ ಜನರೆಲ್ಲರ ಕಿವಿಗಳಲ್ಲಿ ಈ ಮಾತುಗಳನ್ನೆಲ್ಲಾ ಆಡಿದರು. ಅವ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ಂಹಾರವಾಗಿ ಅನೇಕರು ಗಾಯಗ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ಶೆಕೆಮಿನ ಮನುಷ್ಯರು ಪರ್ವತ ಶಿಖರಗಳ ಮೇಲೆ ಅವನಿಗೋಸ್ಕರ ಹೊಂಚಿಕೊಳ್ಳು ವವರನ್ನು ಇಟ್ಟು ತಮ್ಮ ಸವಿಾಪವ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ರ್ಗದಲ್ಲಿ ಹಾದುಹೋಗುವ ಎಲ್ಲರನ್ನು ಸುಲುಕೊಂಡರು. ಅದು ಅಬೀಮೆಲೆಕನಿಗೆ ತಿಳಿಸಲ್ಪಟ್ಟ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ಆಗ ಅಬೀಮೆಲೆಕನು ಅರೂಮದಲ್ಲಿ ವಾಸಮಾಡಿದನು; ಆದರೆ ಜೆಬುಲನು ಗಾಳನನ್ನೂ ಅವನ ಸಹೋದರ ರನ್ನೂ ಶೆಕೆಮಿನಲ್ಲಿ ಇರದ ಹಾ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ರಡಿಸಿಬಿ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ಆಗ ಎಬೆದನ ಮಗನಾದ ಗಾಳನೂ ಅವನ ಸಹೋದರರೂ ಶೆಕೆಮಿಗೆ ದಾಟಿ ಬಂದರು; ಆದರೆ ಶೆಕೆಮಿನ ಜನರು ಅವನಲ್ಲಿ ಭರವಸವಿಟ್ಟ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ಮರು ದಿವಸದಲ್ಲಿ ಆದದ್ದೇನಂದರೆ, ಜನರು ಹೊಲಕ್ಕೆ ಹೊರಟರು: ಅವರು ಅಬೀಮೆಲೆಕನಿಗೆ ತಿಳ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ಹೊರಗೆ ಹೋಗಿ ತಮ್ಮ ದ್ರಾಕ್ಷೇ ಫಲಗಳನ್ನು ಕೊಯಿದು ಅವು ಗಳನ್ನು ತುಳಿದು ಸಂತೋಷಪಟ್ಟು ತಮ್ಮ ದೇವರ ಮನೆಯೊಳಗೆ ಹೋ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ಂದು ಕುಡಿದು ಅಬೀಮೆಲೆಕ ನನ್ನು ಶಪ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ಅವನು ಜನರನ್ನು ತಕ್ಕೊಂಡು ಅವರನ್ನು ಮೂರು ಗುಂಪುಗಳಾಗಿ ಮಾಡಿ ಹೊಲದಲ್ಲಿ ಹೊಂಚಿ ಕೊಂಡನು. ಇಗೋ, ಜನರು ಪಟ್ಟಣದ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ವನನ್ನು ತಮ್ಮ ಸಹೋದರನೆಂದು ಹೇಳಿ ದ್ದರಿಂದ ಆ ಜನರ ಹೃದಯವು ಅಬೀಮೆಲೆಕನ ಕಡೆಗೆ ತಿರುಗ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ರಗೆ ಬಂದರು. ಅವನು ಅವರ ಮೇಲೆ ಎದ್ದು ಬಂದು ಅವರನ್ನು ಹೊಡೆ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ಆಗ ಎಬೆದನ ಮಗನಾದ ಗಾಳನು--ನಾವು ಅವನನ್ನು ಸೇವಿಸುವ ಹಾಗೆ ಅಬೀ ಮೆಲೆಕನು ಯಾರು? ಶೆಕೆಮನು ಯಾರು? ಅವನು ಯೆರುಬ್ಬಾಳ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ಗನಲ್ಲವೋ? ಅವನ ಪ್ರಧಾನನು ಜೆಬುಲನಲ್ಲವೋ? ಶೆಕೆಮಿನ ತಂದೆಯಾದ ಹಮೋರನ ಮನುಷ್ಯರನ್ನೇ ಸೇವಿಸಿರಿ; ಇವನನ್ನು ನಾವು ಯಾ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ೇವಿಸಬೇಕ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ಅಬೀಮೆಲೆಕನೂ ಅವನ ಸಂಗಡ ಇದ್ದ ಜನರ ಗುಂಪೂ ಮುಂದಕ್ಕೆ ಓಡಿ ಪಟ್ಟಣದ ಪ್ರವೇಶ ದ್ವಾರದಲ್ಲಿ ನಿಂತರು. ಮಿಕ್ಕಾದ ಎರ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ುಂಪು ಜನರು ಹೊಲದಲ್ಲಿರುವವರೆ ಲ್ಲರ ಮೇಲೆ ಬಿದ್ದು ಅವರನ್ನು ಹತಮಾಡಿಬಿ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ಈ ಜನರನ್ನು ದೇವರು ನನ್ನ ಕೈಗೆ ಒಪ್ಪಿಸಿದರೆ ಚೆನ್ನಾಗಿತ್ತು, ಆಗ ನಾನು ಅಬೀಮೆಲೆಕನನ್ನು ತೆಗೆದುಹಾಕುವೆನು. ಅ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ಬೀಮೆಲೆಕನಿಗೆ--ನೀನು ನಿನ್ನ ಸೈನ್ಯವನ್ನು ಹೆಚ್ಚಿಸಿಕೊಂಡು ಹೊರಟು ಬಾ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ಅಬೀಮೆಲೆಕನು ಆ ದಿನವೆಲ್ಲಾ ಪಟ್ಟಣದ ಮೇಲೆ ಯುದ್ಧಮಾಡಿ ಪಟ್ಟಣವನ್ನು ಹಿಡಿದು ಅದರಲ್ಲಿದ್ದ ಜನ ವನ್ನು ಕೊ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ಟ್ಟಣವನ್ನು ಕೆಡವಿಬಿಟ್ಟು ಅದರಲ್ಲಿ ಉಪ್ಪು ಎರಚಿಬಿ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ಅವರು ಬಾಳ್‌ಬೆರೀತಿನ ಮನೆಯೊಳ ಗಿಂದ ಎಪ್ಪತ್ತು ಬೆಳ್ಳಿಯ ನಾಣ್ಯಗಳನ್ನು ತೆಗೆದುಕೊಂಡು ಅವನಿಗೆ ಕೊಟ್ಟರು. ಅವುಗಳ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ಆ ಪಟ್ಟಣದ ಅಧಿಪತಿಯಾದ ಜೆಬುಲನು ಎಬೆದನ ಮಗನಾದ ಗಾಳನು ಹೇಳಿದ ಮಾತುಗಳನ್ನು ಕೇಳಿದಾಗ ಕೋಪಗೊಂ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ಅಬೀಮೆಲೆಕನ ಬಳಿಗೆ ರಹಸ್ಯವಾಗಿ ದೂತರನ್ನು ಕಳುಹಿಸಿ--ಇಗೋ, ಎಬೆದನ ಮಗನಾದ ಗಾಳನೂ ಅವನ ಸಹೋದರರೂ ಶೆಕೆಮ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ಂದಿದ್ದಾರೆ ಮತ್ತು ಇಗೋ, ಅವರು ಪಟ್ಟಣವನ್ನು ನಿನಗೆ ವಿರೋಧವಾಗಿ ಬಲಪಡಿಸುತ್ತ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ಆದದ ರಿಂದ ಈಗ ನೀನೂ ನಿನ್ನ ಸಂಗಡ ಇರುವ ಜನರೂ ಕೂಡಿ ರಾತ್ರಿಯಲ್ಲಿ ಎದ್ದು ಹೊಲದಲ್ಲಿ ಹೊಂಚಿಕೊಳ್ಳ 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ಹೊತ್ತಾರೆ ಸೂರ್ಯನು ಉದಯಿಸುವಾಗ ನೀನು ಎದ್ದು ಪಟ್ಟಣದ ಮೇಲೆ ಬೀಳಬೇಕು; ಇಗೋ, ಅವನೂ ಅವನ ಸಂಗಡ ಇರುವ ಜನರೂ ನಿಮಗೆ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ಾಗಿ ಹೊರಟು ಬರುವಾಗ ನಿನಗೆ ಅನುಕೂಲ ತೋರಿದ ಹಾಗೆ ಅವನಿಗೆ ಮಾಡಬಹುದು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ಹಾಗೆಯೇ ಅಬೀಮೆಲೆಕನೂ ಅವನ ಸಂಗಡ ಇದ್ದ ಸಮಸ್ತ ಜನರೂ ರಾತ್ರಿಯಲ್ಲಿ ಎದ್ದು ಶೆಕೆಮಿಗೆ ವಿರೋಧವಾಗಿ ನಾಲ್ಕು ಗುಂಪ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ಂಚಿ ಕೊಂಡ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ಎಬೆದನ ಮಗನಾದ ಗಾಳನು ಹೊರಟು ಬಂದು ಪಟ್ಟಣದ ಬಾಗಲಿನ ದ್ವಾರದಲ್ಲಿ ನಿಂತನು. ಆಗ ಹೊಂಚಿಕೊಂಡಿದ್ದ ಅಬೀಮೆಲೆಕನೂ ಅವ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ಂಗಡ ಇದ್ದ ಜನರೂ ಎದ್ದುಬ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ಬೀಮೆಲೆಕನು ನಿಷ್ಪ್ರಯೋಜಕರನ್ನೂ ಬೆಲೆಯಿಲ್ಲದವರನ್ನೂ ಸಂಬಳಕ್ಕೆ ಇಟ್ಟುಕೊಂಡನು. ಅವರು ಅವನ ಹಿಂದೆ ಹೋ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ಅದನ್ನು ಶೆಕೆಮಿನ ಗೋಪುರ ದಲ್ಲಿದ್ದ ಜನರೆಲ್ಲರೂ ಕೇಳಿದಾಗ ಅವರು ಬೆರೀತೆಂಬ ದೇವರ ಮನೆಯ ಭದ್ರವಾದ ಸ್ಥಳ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ವೇಶ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ಆದರೆ ಶೆಕೆಮಿನ ಗೋಪುರದಲ್ಲಿದ್ದ ಜನರೆಲ್ಲರೂ ಅಲ್ಲಿ ಕೂಡಿದ್ದಾರೆಂದು ಅಬೀಮೆಲೆಕನಿಗೆ ತಿಳಿಸಲ್ಪಟ್ಟಾ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ಅಬೀಮೆಲೆಕನು ತನ್ನ ಸಂಗಡ ಇದ್ದ ಜನರೆಲ್ಲರ ಸಹಿತವಾಗಿ ಚಲ್ಮೊನ್‌ ಬೆಟ್ಟವನ್ನೇರಿ ತನ್ನ ಕೈಯಲ್ಲಿ ಕೊಡಲಿಯನ್ನು ಹಿಡಿ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ಂದು ಮರದ ಕೊಂಬೆಯನ್ನು ಕಡಿದು ಅದನ್ನು ತನ್ನ ಹೆಗಲಿನ ಮೇಲೆ ಹೊತ್ತುಕೊಂಡು ತನ್ನ ಕೂಡ ಇದ್ದ ಜನರಿಗೆ--ನಾನು ಮಾಡಿದ್ದ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ೋಡಿ ಹಾಗೆಯೇ ತೀವ್ರವಾಗಿ ಮಾಡಿರ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ಜನರಲ್ಲಿ ಪ್ರತಿಯೊಬ್ಬನು ಒಂದೊಂದು ಕೊಂಬೆ ಯನ್ನು ಕಡಿದು ಅಬೀಮೆಲೆಕನ ಹಿಂದೆ ಹೋಗಿ ಅವುಗಳನ್ನು ಆ ಭದ್ರವಾದ ಸ್ಥಳ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ಕಿ ಅದಕ್ಕೆ ಬೆಂಕಿಯನ್ನು ಹಚ್ಚಿದರು. ಆಗ ಶೆಕೆಮಿನ ಗೋಪುರ ದಲ್ಲಿರುವವರೆಲ್ಲರೂ ಹೆಚ್ಚು ಕಡಿಮೆ ಸಾವಿರ ಸ್ತ್ರೀ ಪುರುಷ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ತ್ತ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ಆಗ ಅಬೀಮೆಲೆಕನು ತೇಬೇಚಿಗೆ ಹೋಗಿ ಅದಕ್ಕೆ ವಿರೋಧವಾಗಿ ದಂಡಿಳಿಸಿ ಅದನ್ನು ಹಿ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ಅವನು ಒಫ್ರದಲ್ಲಿರುವ ತನ್ನ ತಂದೆಯ ಮನೆಗೆ ಹೋಗಿ ತನ್ನ ಸಹೋದರರಾದ ಯೆರುಬ್ಬಾಳನ ಎಪ್ಪತ್ತು ಮಂದಿ ಕುಮಾರರನ್ನು ಒ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ಆದರೆ ಪಟ್ಟಣದ ಒಳಗೆ ಬಲವಾದ ಗೋಪುರ ಇತ್ತು; ಆ ಪಟ್ಟಣದಲ್ಲಿರುವ ಸಮಸ್ತ ಸ್ತ್ರೀ ಪುರುಷರು ಅಲ್ಲಿಗೆ ಓಡಿಹೋಗಿ ಅದರ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ಕ್ಕು ತಮ್ಮ ಹಿಂದಿನಿಂದ ಬಾಗಲನ್ನು ಮುಚ್ಚಿ ಗೋಪುರದ ಮೇಲೆ ಏರ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ಆಗ ಅಬೀಮೆಲೆಕನು ಆ ಗೋಪುರಕ್ಕೆ ಬಂದು ಅದರ ವಿರುದ್ಧ ಯುದ್ಧಮಾಡಿ ಗೋಪುರದ ಬಾಗಲನ್ನು ಸುಟ್ಟು ಬಿಡುವದಕ್ಕೆ ಅದರ ಬಳ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ಆದರೆ ಒಬ್ಬ ಸ್ತ್ರೀಯು ಒಂದು ಬೀಸುವ ಕಲ್ಲಿನ ತುಂಡನ್ನು ಅಬೀಮೆಲೆಕನ ತಲೆಯ ಮೇಲೆ ಹಾಕಿ; ಅದರಿಂದ ಅವನ ತಲೆಯ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ಡೆದುಹಾಕಿ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ಆಗ ಅವನು ಶೀಘ್ರವಾಗಿ ತನ್ನ ಆಯುಧಗಳನ್ನು ಹೊರುವ ಸೇವಕ ನನ್ನು ಕರೆದು ಅವನಿಗೆ--ಒಬ್ಬ ಸ್ತ್ರೀಯು ಕೊಂದಳ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ನುಷ್ಯರು ನನ್ನನ್ನು ಕುರಿತು ಹೇಳದ ಹಾಗೆ ನೀನು ನಿನ್ನ ಕತ್ತಿಯನ್ನು ಇರಿದು ನನ್ನನ್ನು ಕೊಲ್ಲು ಎಂದು ಅವನಿಗೆ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ಗೆಯೇ ಅವನ ಸೇವಕನು ಅವನನ್ನು ತಿವಿದು ಹಾಕಿದನು; ಅವನು ಸತ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ಅಬೀಮೆಲೆಕನು ಸತ್ತುಹೋದದ್ದನ್ನು ಇಸ್ರಾಯೇಲ್‌ ಮನುಷ್ಯರು ನೋಡಿದಾಗ ಅವರವರು ತಮ್ಮ ಸ್ಥಳಗಳಿಗೆ ಹೋ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2026-07-31T15:49:01Z</dcterms:created>
  <dcterms:modified xsi:type="dcterms:W3CDTF">2026-07-31T15:49:01Z</dcterms:modified>
  <dc:title>நியாயாதிபதிகள்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