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presProps" Target="presProps.xml"/>
  <Relationship Id="rId67" Type="http://schemas.openxmlformats.org/officeDocument/2006/relationships/viewProps" Target="viewProps.xml"/>
  <Relationship Id="rId6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் கிதியோனை நோக்கி: ஜனங்கள் இன்னும் அதிகம், அவர்களைத் தண்ணீரண்டைக்கு இறங்கிப்போகப்பண்ணு; அங்கே அவர்களைப் பரீட்சித்துக்காட்டுவேன்; உன்னோடேகூட வரலாம் என்று நான் யாரைக் குறிக்கிறேனோ, அவன் உன்னோடேகூட வரக்கடவன்; உன்னோடேகூட வரலாகாது என்று நான் யாரைக் குறிக்கிறேனோ, அவன் உன்னோடேகூட வராதிருக்கக்கடவன் என்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் கிதியோனை நோக்கி: ஜனங்கள் இன்னும் அதிகம், அவர்களைத் தண்ணீரண்டைக்கு இறங்கிப்போகப்பண்ணு; அங்கே அவர்களைப் பரீட்சித்துக்காட்டுவேன்; உன்னோடேகூட வரலாம் என்று நான் யாரைக் குறிக்கிறேனோ, அவன் உன்னோடேகூட வரக்கடவன்; உன்னோடேகூட வரலாகாது என்று நான் யாரைக் குறிக்கிறேனோ, அவன் உன்னோடேகூட வராதிருக்கக்கடவன் என்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டியே அவன் ஜனங்களைத் தண்ணீரண்டைக்கு இறங்கிப்போகப் பண்ணினான்; அப்போழுது கர்த்தர் கிதியோனை நோக்கி: தண்ணீரை ஒரு நாய் நக்கும் பிரகாரமாக அதைத் தன் நாவினாலே நக்குகிறவன் எவனோ, அவனைத் தனியேயும், குடிக்கிறதற்கு முழங்கால் ஊன்றிக் குனிகிறவன் எவனோ, அவனைத் தனியேயும் நிறுத்து என்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டியே அவன் ஜனங்களைத் தண்ணீரண்டைக்கு இறங்கிப்போகப் பண்ணினான்; அப்போழுது கர்த்தர் கிதியோனை நோக்கி: தண்ணீரை ஒரு நாய் நக்கும் பிரகாரமாக அதைத் தன் நாவினாலே நக்குகிறவன் எவனோ, அவனைத் தனியேயும், குடிக்கிறதற்கு முழங்கால் ஊன்றிக் குனிகிறவன் எவனோ, அவனைத் தனியேயும் நிறுத்து என்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டியே அவன் ஜனங்களைத் தண்ணீரண்டைக்கு இறங்கிப்போகப் பண்ணினான்; அப்போழுது கர்த்தர் கிதியோனை நோக்கி: தண்ணீரை ஒரு நாய் நக்கும் பிரகாரமாக அதைத் தன் நாவினாலே நக்குகிறவன் எவனோ, அவனைத் தனியேயும், குடிக்கிறதற்கு முழங்கால் ஊன்றிக் குனிகிறவன் எவனோ, அவனைத் தனியேயும் நிறுத்து என்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ங்கள் கையால் அள்ளி, தங்கள் வாய்க்கெடுத்து, நக்கிக்கொண்டவர்களின் இலக்கம் முந்நூறுபேர்; மற்ற ஜனங்களெல்லாம் தண்ணீர் குடிக்கிறதற்கு முழங்கால் ஊன்றிக் குனிந்த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ங்கள் கையால் அள்ளி, தங்கள் வாய்க்கெடுத்து, நக்கிக்கொண்டவர்களின் இலக்கம் முந்நூறுபேர்; மற்ற ஜனங்களெல்லாம் தண்ணீர் குடிக்கிறதற்கு முழங்கால் ஊன்றிக் குனிந்த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கர்த்தர் கிதியோனை நோக்கி: நக்கிக்குடித்த அந்த முந்நூறுபேராலே நான் உங்களை இரட்சித்து, மீதியானியரை உன் கையில் ஒப்புக்கொடுப்பேன், மற்ற ஜனங்களெல்லாரும் தங்கள் தங்கள் இடத்திற்குப் போகக்கடவர்கள் என்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கர்த்தர் கிதியோனை நோக்கி: நக்கிக்குடித்த அந்த முந்நூறுபேராலே நான் உங்களை இரட்சித்து, மீதியானியரை உன் கையில் ஒப்புக்கொடுப்பேன், மற்ற ஜனங்களெல்லாரும் தங்கள் தங்கள் இடத்திற்குப் போகக்கடவர்கள் என்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ஜனங்கள் தங்கள் கையில் தின்பண்டங்களையும் எக்காளங்களையும் எடுத்துக்கொண்டார்கள்; மற்ற இஸ்ரவேலரெல்லாரையும் தங்கள் தங்கள் கூடாரங்களுக்கு அனுப்பிவிட்டு, அந்த முந்நூறு பேரைமாத்திரம் வைத்துக்கொண்டான்; மீதியானியரின் சேனை அவனுக்குத் தாழ்விடமான பள்ளத்தாக்கில் இருந்த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கிதியோனாகிய யெருபாகாலும் அவனோடிருந்த ஜனங்கள் யாவரும் காலமே எழுந்து புறப்பட்டு, ஆரோத் என்னும் நீரூற்றின் கிட்டப் பாளயமிறங்கினார்கள்; மீதியானியரின் பாளயம் அவனுக்கு வடக்கே மோரே மேட்டிற்குப் பின்னான பள்ளத்தாக்கிலே இருந்த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ஜனங்கள் தங்கள் கையில் தின்பண்டங்களையும் எக்காளங்களையும் எடுத்துக்கொண்டார்கள்; மற்ற இஸ்ரவேலரெல்லாரையும் தங்கள் தங்கள் கூடாரங்களுக்கு அனுப்பிவிட்டு, அந்த முந்நூறு பேரைமாத்திரம் வைத்துக்கொண்டான்; மீதியானியரின் சேனை அவனுக்குத் தாழ்விடமான பள்ளத்தாக்கில் இருந்த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ஜனங்கள் தங்கள் கையில் தின்பண்டங்களையும் எக்காளங்களையும் எடுத்துக்கொண்டார்கள்; மற்ற இஸ்ரவேலரெல்லாரையும் தங்கள் தங்கள் கூடாரங்களுக்கு அனுப்பிவிட்டு, அந்த முந்நூறு பேரைமாத்திரம் வைத்துக்கொண்டான்; மீதியானியரின் சேனை அவனுக்குத் தாழ்விடமான பள்ளத்தாக்கில் இருந்த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ன்று ராத்திரி கர்த்தர் அவனை நோக்கி: நீ எழுந்து, அந்தச் சேனையினிடத்திற்குப் போ; அதை உன் கையில் ஒப்புக்கொடுத்த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ன்று ராத்திரி கர்த்தர் அவனை நோக்கி: நீ எழுந்து, அந்தச் சேனையினிடத்திற்குப் போ; அதை உன் கையில் ஒப்புக்கொடுத்த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ோகப் பயப்பட்டாயானால், முதல் நீயும் உன் வேலைக்காரனாகிய பூராவும் சேனையினிடத்திற்குப் போய்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ங்கே என்ன பேசுகிறார்கள் என்று கேள்: பின்பு சேனையிடத்திற்குப் போக, உன் கைகள் திடப்படும் என்றார்; அப்படியே அவனும் அவன் வேலைக்காரனாகிய பூராவும் சேனையின் முன்னணியிலே ஜாமம் காக்கிறவர்களின் இடமட்டும் போன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ங்கே என்ன பேசுகிறார்கள் என்று கேள்: பின்பு சேனையிடத்திற்குப் போக, உன் கைகள் திடப்படும் என்றார்; அப்படியே அவனும் அவன் வேலைக்காரனாகிய பூராவும் சேனையின் முன்னணியிலே ஜாமம் காக்கிறவர்களின் இடமட்டும் போன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ீதியானியரும், அமலேக்கியரும், சகல கிழக்கத்திப் புத்திரரும், வெட்டுக் கிளிகளைப் போலத் திரளாய்ப் பள்ளத்தாக்கிலே படுத்துக்கிடந்தார்கள்; அவர்களுடைய ஒட்டகங்களுக்கும் கணக்கில்லை, கடற்கரை மணலைப்போலத் திரளாயிருந்த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ீதியானியரும், அமலேக்கியரும், சகல கிழக்கத்திப் புத்திரரும், வெட்டுக் கிளிகளைப் போலத் திரளாய்ப் பள்ளத்தாக்கிலே படுத்துக்கிடந்தார்கள்; அவர்களுடைய ஒட்டகங்களுக்கும் கணக்கில்லை, கடற்கரை மணலைப்போலத் திரளாயிருந்த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ிதியோன் வந்தபோது, ஒருவன் மற்றொருவனுக்கு ஒரு சொப்பனத்தைச் சொன்னான். அதாவது: இதோ ஒரு சொப்பனத்தைக் கண்டேன்; சுட்டிருந்த ஒரு வாற்கோதுமை அப்பம் மீதியானியரின் பாளயத்திற்கு உருண்டுவந்தது; அது கூடாரமட்டும் வந்தபோது, அதை விழத்தள்ளிக் கவிழ்த்துப்போட்டது, கூடாரம் விழுந்துகிடந்தது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கிதியோனாகிய யெருபாகாலும் அவனோடிருந்த ஜனங்கள் யாவரும் காலமே எழுந்து புறப்பட்டு, ஆரோத் என்னும் நீரூற்றின் கிட்டப் பாளயமிறங்கினார்கள்; மீதியானியரின் பாளயம் அவனுக்கு வடக்கே மோரே மேட்டிற்குப் பின்னான பள்ளத்தாக்கிலே இருந்த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ிதியோன் வந்தபோது, ஒருவன் மற்றொருவனுக்கு ஒரு சொப்பனத்தைச் சொன்னான். அதாவது: இதோ ஒரு சொப்பனத்தைக் கண்டேன்; சுட்டிருந்த ஒரு வாற்கோதுமை அப்பம் மீதியானியரின் பாளயத்திற்கு உருண்டுவந்தது; அது கூடாரமட்டும் வந்தபோது, அதை விழத்தள்ளிக் கவிழ்த்துப்போட்டது, கூடாரம் விழுந்துகிடந்தது என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ிதியோன் வந்தபோது, ஒருவன் மற்றொருவனுக்கு ஒரு சொப்பனத்தைச் சொன்னான். அதாவது: இதோ ஒரு சொப்பனத்தைக் கண்டேன்; சுட்டிருந்த ஒரு வாற்கோதுமை அப்பம் மீதியானியரின் பாளயத்திற்கு உருண்டுவந்தது; அது கூடாரமட்டும் வந்தபோது, அதை விழத்தள்ளிக் கவிழ்த்துப்போட்டது, கூடாரம் விழுந்துகிடந்தது என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மற்றவன்: இது யோவாசின் குமாரனாகிய கிதியோன் என்னும் இஸ்ரவேலனுடைய பட்டயமே அல்லாமல் வேறல்ல; தேவன் மீதியானியரையும், இந்தச் சேனை அனைத்தையும் அவன் கையிலே ஒப்புக்கொடுத்தார் என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மற்றவன்: இது யோவாசின் குமாரனாகிய கிதியோன் என்னும் இஸ்ரவேலனுடைய பட்டயமே அல்லாமல் வேறல்ல; தேவன் மீதியானியரையும், இந்தச் சேனை அனைத்தையும் அவன் கையிலே ஒப்புக்கொடுத்தார் என்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மற்றவன்: இது யோவாசின் குமாரனாகிய கிதியோன் என்னும் இஸ்ரவேலனுடைய பட்டயமே அல்லாமல் வேறல்ல; தேவன் மீதியானியரையும், இந்தச் சேனை அனைத்தையும் அவன் கையிலே ஒப்புக்கொடுத்தார் என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ிதியோன் அந்தச் சொப்பனத்தையும் அதின் வியார்த்தியையும் கேட்டபோது, அவன் பணிந்துகொண்டு, இஸ்ரவேலின் பாளயத்திற்குத் திரும்பிவந்து: எழுந்திருங்கள், கர்த்தர் மீதியானியரின் பாளயத்தை உங்கள் கைகளில் ஒப்புக்கொடுத்தார் என்று சொல்லி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ிதியோன் அந்தச் சொப்பனத்தையும் அதின் வியார்த்தியையும் கேட்டபோது, அவன் பணிந்துகொண்டு, இஸ்ரவேலின் பாளயத்திற்குத் திரும்பிவந்து: எழுந்திருங்கள், கர்த்தர் மீதியானியரின் பாளயத்தை உங்கள் கைகளில் ஒப்புக்கொடுத்தார் என்று சொல்லி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ிதியோன் அந்தச் சொப்பனத்தையும் அதின் வியார்த்தியையும் கேட்டபோது, அவன் பணிந்துகொண்டு, இஸ்ரவேலின் பாளயத்திற்குத் திரும்பிவந்து: எழுந்திருங்கள், கர்த்தர் மீதியானியரின் பாளயத்தை உங்கள் கைகளில் ஒப்புக்கொடுத்தார் என்று சொல்லி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ந்த முந்நூறுபேரை மூன்று படையாக வகுத்து, அவர்கள் ஒவ்வொருவன் கையிலும் ஒரு எக்காளத்தையும், வெறும் பானையையும், அந்தப் பானைக்குள் வைக்கும் தீவட்டியையும் கொடுத்து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ந்த முந்நூறுபேரை மூன்று படையாக வகுத்து, அவர்கள் ஒவ்வொருவன் கையிலும் ஒரு எக்காளத்தையும், வெறும் பானையையும், அந்தப் பானைக்குள் வைக்கும் தீவட்டியையும் கொடுத்து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கர்த்தர் கிதியோனை நோக்கி: நான் மீதியானியரை உன்னோடிருக்கிற ஜனத்தின் கையில் ஒப்புக்கொடுக்கிறதற்கு அவர்கள் மிகுதியாயிருக்கிறார்கள்; என் கை என்னை ரட்சித்தது என்று இஸ்ரவேல் எனக்கு விரோதமாக வீம்பு பேசுகிறதற்கு இடமாகும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ை நோக்கி: நான் செய்வதைப் பார்த்து, அப்படியே நீங்களும் செய்யுங்கள். இதோ, நான் பாளயத்தின் முன்னணியில் வந்திருக்கும்போது, நான் எப்படிச் செய்கிறேனோ அப்படியே நீங்களும் செய்யவேண்டு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ை நோக்கி: நான் செய்வதைப் பார்த்து, அப்படியே நீங்களும் செய்யுங்கள். இதோ, நான் பாளயத்தின் முன்னணியில் வந்திருக்கும்போது, நான் எப்படிச் செய்கிறேனோ அப்படியே நீங்களும் செய்யவேண்டு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னும் என்னோடே இருக்கும் சகலமானபேரும் எக்காளம் ஊதும்போது, நீங்களும் பாளயத்தைச் சுற்றி எங்கும் எக்காளங்களை ஊதி, கர்த்தருடைய பட்டயம் கிதியோனுடைய பட்டயம் என்பீர்களாக என்று சொன்ன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னும் என்னோடே இருக்கும் சகலமானபேரும் எக்காளம் ஊதும்போது, நீங்களும் பாளயத்தைச் சுற்றி எங்கும் எக்காளங்களை ஊதி, கர்த்தருடைய பட்டயம் கிதியோனுடைய பட்டயம் என்பீர்களாக என்று சொன்ன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டுஜாமத்தின் துவக்கத்தில், ஜாமக்காரரை மாற்றிவைத்தபின்பு, கிதியோனும் அவனோடிருந்த நூறுபேரும் அந்த ஜாமத்தின் துவக்கத்திலே பாளயத்தின் முன்னணியில் வந்து, எக்காளங்களை ஊதி, தங்கள் கையிலிருந்த பானைகளை உடைத்த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டுஜாமத்தின் துவக்கத்தில், ஜாமக்காரரை மாற்றிவைத்தபின்பு, கிதியோனும் அவனோடிருந்த நூறுபேரும் அந்த ஜாமத்தின் துவக்கத்திலே பாளயத்தின் முன்னணியில் வந்து, எக்காளங்களை ஊதி, தங்கள் கையிலிருந்த பானைகளை உடைத்த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டுஜாமத்தின் துவக்கத்தில், ஜாமக்காரரை மாற்றிவைத்தபின்பு, கிதியோனும் அவனோடிருந்த நூறுபேரும் அந்த ஜாமத்தின் துவக்கத்திலே பாளயத்தின் முன்னணியில் வந்து, எக்காளங்களை ஊதி, தங்கள் கையிலிருந்த பானைகளை உடைத்த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ூன்று படைகளின் மனுஷரும் எக்காளங்களை ஊதி, பானைகளை உடைத்து, தீவட்டிகளைத் தங்கள் இடதுகைகளிலும், ஊதும் எக்காளங்களைத் தங்கள் வலது கைகளிலும் பிடித்துக்கொண்டு, கர்த்தருடைய பட்டயம் கிதியோனுடைய பட்டயம் என்று சத்தமிட்டு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ூன்று படைகளின் மனுஷரும் எக்காளங்களை ஊதி, பானைகளை உடைத்து, தீவட்டிகளைத் தங்கள் இடதுகைகளிலும், ஊதும் எக்காளங்களைத் தங்கள் வலது கைகளிலும் பிடித்துக்கொண்டு, கர்த்தருடைய பட்டயம் கிதியோனுடைய பட்டயம் என்று சத்தமிட்டு,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ூன்று படைகளின் மனுஷரும் எக்காளங்களை ஊதி, பானைகளை உடைத்து, தீவட்டிகளைத் தங்கள் இடதுகைகளிலும், ஊதும் எக்காளங்களைத் தங்கள் வலது கைகளிலும் பிடித்துக்கொண்டு, கர்த்தருடைய பட்டயம் கிதியோனுடைய பட்டயம் என்று சத்தமிட்டு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கர்த்தர் கிதியோனை நோக்கி: நான் மீதியானியரை உன்னோடிருக்கிற ஜனத்தின் கையில் ஒப்புக்கொடுக்கிறதற்கு அவர்கள் மிகுதியாயிருக்கிறார்கள்; என் கை என்னை ரட்சித்தது என்று இஸ்ரவேல் எனக்கு விரோதமாக வீம்பு பேசுகிறதற்கு இடமாகும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ாளயத்தைச் சுற்றிலும் அவரவர் தங்கள் நிலையிலே நின்றார்கள்; அப்பொழுது பாளயத்தில் இருந்தவர்கள் எல்லாரும் சிதறிக் கூக்குரலிட்டு, ஓடிப்போன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ாளயத்தைச் சுற்றிலும் அவரவர் தங்கள் நிலையிலே நின்றார்கள்; அப்பொழுது பாளயத்தில் இருந்தவர்கள் எல்லாரும் சிதறிக் கூக்குரலிட்டு, ஓடிப்போன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ுந்நூறுபேரும் எக்காளங்களை ஊதுகையில், கர்த்தர் பாளயமெங்கும் ஒருவர் பட்டயத்தை ஒருவருக்கு விரோதமாய் ஓங்கப்பண்ணினார்; சேனையானது சேரோத்திலுள்ள பெத்சித்தாமட்டும், தாபாத்திற்குச் சமீபமான ஆபேல்மேகொலாவின் எல்லைமட்டும் ஓடிப்போயிற்று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ுந்நூறுபேரும் எக்காளங்களை ஊதுகையில், கர்த்தர் பாளயமெங்கும் ஒருவர் பட்டயத்தை ஒருவருக்கு விரோதமாய் ஓங்கப்பண்ணினார்; சேனையானது சேரோத்திலுள்ள பெத்சித்தாமட்டும், தாபாத்திற்குச் சமீபமான ஆபேல்மேகொலாவின் எல்லைமட்டும் ஓடிப்போயிற்று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ுந்நூறுபேரும் எக்காளங்களை ஊதுகையில், கர்த்தர் பாளயமெங்கும் ஒருவர் பட்டயத்தை ஒருவருக்கு விரோதமாய் ஓங்கப்பண்ணினார்; சேனையானது சேரோத்திலுள்ள பெத்சித்தாமட்டும், தாபாத்திற்குச் சமீபமான ஆபேல்மேகொலாவின் எல்லைமட்டும் ஓடிப்போயிற்று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நப்தலி மனுஷரும், ஆசேர் மனுஷரும், மனாசேயின் சகல மனுஷருமாகிய இஸ்ரவேலர் கூடிவந்து, மீதியானியரைப் பின் தொடர்ந்துபோனா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ிதியோன் எப்பிராயீம் மலைகளெங்கும் ஆட்களை அனுப்பி: மீதியானியருக்கு விரோதமாயிறங்கி, பெத்தாபரா இருக்கும் யோர்தான்மட்டும் வந்து, அவர்களுக்கு முந்தித் துறைகளைக் கட்டிக்கொள்ளுங்கள் என்று சொல்லச்சொன்னான்; அப்படியே எப்பிராயீமின் மனுஷர் எல்லாரும் கூடி, பெத்தாபரா இருக்கும் யோர்தான் மட்டும் வந்து, துறைகளைக் கட்டிக்கொண்டு,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ிதியோன் எப்பிராயீம் மலைகளெங்கும் ஆட்களை அனுப்பி: மீதியானியருக்கு விரோதமாயிறங்கி, பெத்தாபரா இருக்கும் யோர்தான்மட்டும் வந்து, அவர்களுக்கு முந்தித் துறைகளைக் கட்டிக்கொள்ளுங்கள் என்று சொல்லச்சொன்னான்; அப்படியே எப்பிராயீமின் மனுஷர் எல்லாரும் கூடி, பெத்தாபரா இருக்கும் யோர்தான் மட்டும் வந்து, துறைகளைக் கட்டிக்கொண்டு,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ிதியோன் எப்பிராயீம் மலைகளெங்கும் ஆட்களை அனுப்பி: மீதியானியருக்கு விரோதமாயிறங்கி, பெத்தாபரா இருக்கும் யோர்தான்மட்டும் வந்து, அவர்களுக்கு முந்தித் துறைகளைக் கட்டிக்கொள்ளுங்கள் என்று சொல்லச்சொன்னான்; அப்படியே எப்பிராயீமின் மனுஷர் எல்லாரும் கூடி, பெத்தாபரா இருக்கும் யோர்தான் மட்டும் வந்து, துறைகளைக் கட்டிக்கொண்டு,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ிதியோன் எப்பிராயீம் மலைகளெங்கும் ஆட்களை அனுப்பி: மீதியானியருக்கு விரோதமாயிறங்கி, பெத்தாபரா இருக்கும் யோர்தான்மட்டும் வந்து, அவர்களுக்கு முந்தித் துறைகளைக் கட்டிக்கொள்ளுங்கள் என்று சொல்லச்சொன்னான்; அப்படியே எப்பிராயீமின் மனுஷர் எல்லாரும் கூடி, பெத்தாபரா இருக்கும் யோர்தான் மட்டும் வந்து, துறைகளைக் கட்டிக்கொண்டு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கர்த்தர் கிதியோனை நோக்கி: நான் மீதியானியரை உன்னோடிருக்கிற ஜனத்தின் கையில் ஒப்புக்கொடுக்கிறதற்கு அவர்கள் மிகுதியாயிருக்கிறார்கள்; என் கை என்னை ரட்சித்தது என்று இஸ்ரவேல் எனக்கு விரோதமாக வீம்பு பேசுகிறதற்கு இடமாகும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ீதியானியரின் இரண்டு அதிபதிகளாகிய ஓரேபையும் சேபையும் பிடித்து, ஓரேபை ஓரேப் என்னப்பட்ட கன்மலையிலும், சேபை சேப் என்னப்பட்ட ஆலையிலும் கொன்றுபோட்டு, மீதியானியரைத் துரத்தி, ஓரேப் சேப் என்பவர்களின் தலைகளை யோர்தானுக்கு இக்கரையிலிருந்த கிதியோனிடத்துக்குக் கொண்டுவந்தார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ீதியானியரின் இரண்டு அதிபதிகளாகிய ஓரேபையும் சேபையும் பிடித்து, ஓரேபை ஓரேப் என்னப்பட்ட கன்மலையிலும், சேபை சேப் என்னப்பட்ட ஆலையிலும் கொன்றுபோட்டு, மீதியானியரைத் துரத்தி, ஓரேப் சேப் என்பவர்களின் தலைகளை யோர்தானுக்கு இக்கரையிலிருந்த கிதியோனிடத்துக்குக் கொண்டுவந்தா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ீதியானியரின் இரண்டு அதிபதிகளாகிய ஓரேபையும் சேபையும் பிடித்து, ஓரேபை ஓரேப் என்னப்பட்ட கன்மலையிலும், சேபை சேப் என்னப்பட்ட ஆலையிலும் கொன்றுபோட்டு, மீதியானியரைத் துரத்தி, ஓரேப் சேப் என்பவர்களின் தலைகளை யோர்தானுக்கு இக்கரையிலிருந்த கிதியோனிடத்துக்குக் கொண்டுவந்தார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ீதியானியரின் இரண்டு அதிபதிகளாகிய ஓரேபையும் சேபையும் பிடித்து, ஓரேபை ஓரேப் என்னப்பட்ட கன்மலையிலும், சேபை சேப் என்னப்பட்ட ஆலையிலும் கொன்றுபோட்டு, மீதியானியரைத் துரத்தி, ஓரேப் சேப் என்பவர்களின் தலைகளை யோர்தானுக்கு இக்கரையிலிருந்த கிதியோனிடத்துக்குக் கொண்டுவந்த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கையால் பயமும் திகிலும் உள்ளவன் எவனோ அவன் திரும்பி, கீலேயாத் மலைகளிலிருந்து விரைவாய் ஓடிப்போகக்கடவன் என்று, நீ ஜனங்களின் செவிகள் கேட்கப் பிரசித்தப்படுத்து என்றார்; அப்பொழுது ஜனத்தில் இருபத்தீராயிரம் பேர் திரும்பிப் போய்விட்டார்கள்; பதினாயிரம்பேர் மீதியாயிருந்த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கையால் பயமும் திகிலும் உள்ளவன் எவனோ அவன் திரும்பி, கீலேயாத் மலைகளிலிருந்து விரைவாய் ஓடிப்போகக்கடவன் என்று, நீ ஜனங்களின் செவிகள் கேட்கப் பிரசித்தப்படுத்து என்றார்; அப்பொழுது ஜனத்தில் இருபத்தீராயிரம் பேர் திரும்பிப் போய்விட்டார்கள்; பதினாயிரம்பேர் மீதியாயிருந்த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் கிதியோனை நோக்கி: ஜனங்கள் இன்னும் அதிகம், அவர்களைத் தண்ணீரண்டைக்கு இறங்கிப்போகப்பண்ணு; அங்கே அவர்களைப் பரீட்சித்துக்காட்டுவேன்; உன்னோடேகூட வரலாம் என்று நான் யாரைக் குறிக்கிறேனோ, அவன் உன்னோடேகூட வரக்கடவன்; உன்னோடேகூட வரலாகாது என்று நான் யாரைக் குறிக்கிறேனோ, அவன் உன்னோடேகூட வராதிருக்கக்கடவன் என்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13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র হয়ে আমি সেখানে তাদের পরীক্ষা করব| আমি যখন বলব, ‘এই লোকটা তোমার সঙ্গে যাবে,’ তখন সে যাবে| আব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খন বলব, ‘ঐ লোকটা যাবে না,’ তখন সে যাবে 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সেই মতো গিদিয়োন লোকগুলোকে জলের দিকে নিয়ে গেলেন| সেই জলের কাছে প্রভু গিদিয়োনকে বললেন, “এইভা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গুলোকে আলাদা আলাদা করো: যারা কুকুরের মতো জিভ দিয়ে চুক্চুক্ করে জল পান করবে তারা হবে এক গোষ্ঠী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র যারা মাথা নীচু করে জল পান করবে তারা হবে অন্য একটি গোষ্ঠী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তিনশো জন লোক হাত দিয়ে মুখের কাছে জল নিয়ে কুকুরের মত চুক্চুক্ করে জল পান করল| অন্যান্যরা পান কর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াথা হেঁট ক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প্রভু গিদিয়োনকে বললেন, “মিদিয়নীয়দের পরাজিত করতে আমি ঐ 300 জন লোককে কাজে লাগাবো| যারা কুকুর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ত চুক্চুক্ করে জল পান করেছিল| আমি তাদের দ্বারাই ইস্রায়েলকে রক্ষা করব| বাকি লোকরা বাড়ি চলে যাক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সেই মতো গিদিয়োন 300 জন লোককে নিজের কাছে রেখে বাদ বাকি ইস্রায়েলীয়দের বাড়ি পাঠিয়ে দিলেন|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ভোরবেলা যিরুব্বাল (গিদিয়োন) তার লোকজন নিয়ে হারোদ ঝর্ণার কাছে শিবির স্থাপন করলেন| মিদিযোন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0 জন লোক যারা বাড়ি ফিরে যাচ্ছিল সেই সব লোকদের সরবরাহকৃত জিনিসপত্র এবং শিঙাগুলো রেখে দিল|মিদিযন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রা গিদিয়োনের তাঁবুর নীচে উপত্যকায তাঁবু গেড়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রাত্রে প্রভু গিদিয়োনের সঙ্গে কথা বললেন| তিনি বললেন, “ওঠো! আমি তোমাকে মিদিয়ন সৈন্যবাহিনী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াজিত করতে দেবো| তাদের তাঁবুর দিকে নেমে যাও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যদি একা যেতে ভয় পাও তাহলে তোমার ভৃত্য ফুরাকে সঙ্গে নাও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মিদিয়নদের শিবিরের লোকরা কি সব বলছে তোমরা তা শুনবে| এসব শোনার পর তোমরা আক্রমণ করতে আর ভয় পা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|”তাই গিদিয়োন আর তার ভৃত্য ফুরা শত্রুপক্ষের শিবিরের একেবারে সীমানার দিকে চলে গে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মিদিয়ন, অমালেক আর পূর্ব দেশের লোকরা সেই উপত্যকায তাঁবু ফেলল| এত লোকজন যে দেখে মনে হোত পঙ্গপাল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ঝাঁক| আর তাদের এত উট যে মনে হোত তারা যেন সমুদ্রের ধারের অংসখ্য় বালির কণ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গিদিয়োন শত্রু শিবিরে এলেন| তিনি শুনতে পেলেন একজন ব্যক্তি তার বন্ধুকে একটা স্বপ্নের কথা বল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রা মোরি পর্বতের নীচে উপত্যকায তাঁবু খাটাল| জায়গাটা ছিল গিদিয়োনদের শিবিরের উত্তর দিক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টা বলছে, “আমি স্বপ্ন দেখলাম একটা গোল রুটি মিদিয়নদের তাঁবুর ওপর নেমে এসে এত জোরে ধাক্কা দিল য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ঁবু উল্টে গিয়ে ধুলোয লুটিযে গেল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বন্ধুটি স্বপ্নের অর্থ বুঝতে পারল| সে বলল, “তোমার স্বপ্নের একটিই অর্থ হয়| স্বপ্নটি হচ্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স্রায়েলের সেই পুরুষটিকে নিয়ে| তার নাম যোয়াশের পুত্র গিদিয়োন| অর্থাত্‌ মিদিযনের সৈন্যবাহিনী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াজিত করার জন্য ঈশ্বর গিদিয়োনকে পাঠিয়েছে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গিদিয়োন তাদের স্বপ্ন নিয়ে কথাবার্তা শুনলে ঈশ্বরের উদ্দেশ্যে মাথা নুইযে প্রণাম জানালেন| তারপ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স্রায়েলীয়দের তাঁবুতে ফিরে গিয়ে তাদের বললেন, “ওঠ! মিদিয়নদের পরাজিত করতে প্রভু আমাদের সাহায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বে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গিদিয়োন 300 জন লোককে তিনটি দলে ভাগ করে দিলেন| প্রত্যেককে একটি করে শিঙা আর খালি ঘট দিলেন| ঘট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ধ্যে ছিল একটা করে জ্বলন্ত মশা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তখন প্রভু গিদিয়োনকে বললেন, “মিদিযনের লোকদের হারাবার জন্য আমি তোমার লোকদের সাহায্য করতে যাচ্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তারপর গিদিয়োন বললেন, “তোমরা আমাকে লক্ষ্য করবে| আমি যা করি তোমরা তাই করবে| তোমরা আমার পেছ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েছনে শত্রু শিবিরের সীমানার কাছে চলে আসবে| ওখানে গিয়ে আমি যা করব তোমরাও ঠিক তাই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শত্রু শিবিরগুলো তোমরা ঘিরে ফেলবে| আমার সঙ্গে যারা আছে তাদের নিয়ে আমরা শিঙা বাজাব| তখন তোমরা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িঙা বাজাবে| তারপর চিত্কার করে বলে উঠবে: ‘জয় প্রভুর জন্য ও গিদিয়োনের জন্য!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গিদিয়োন 100 জন লোক নিয়ে শত্রু শিবিরের সীমানায পৌঁছলেন| ওখানে প্রহরীদের পালা শেষ হবার সঙ্গ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ঙ্গেই তারা এসে পড়ল| রাত্রির মাঝামাঝি পাহারাদারির সময় তারা হানা দিল| গিদিয়োন ও তাঁর লোকরা শিঙ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জাবার পর ঘটগুলো ভেঙ্গে ফেল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তারপর গিদিয়োনের তিনটি বাহিনীর সকলেই শিঙা বাজিযে দিয়ে ঘটগুলি ভেঙ্গে দিলো| লোকরা বাঁহা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শালগুলো আর ডানহাতে শিঙা ধরেছিল| শিঙা বাজাতে বাজাতে তারা ধ্বনি দিল: “প্রভুর তরবারি, গিদিয়োন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রবারি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ন্তু এই কাজের পক্ষে তোমার লোকজন অনেক বেশী| ইস্রায়েলীয়রাও আমাকে ভুলে থাকুক, আর বড়াই করে বলুক য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গিদিয়োনের লোকরা যেখানে ছিল, সেখানেই রইল| কিন্তু তাঁবুর ভেতরে মিদিযনের লোকরা চিত্কার করতে কর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লাতে লাগ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যখন 300 জন লোক শিঙা বাজাল, প্রভু মিদিযনের লোকদের পরস্পরকে তরবারি দিয়ে হত্যা করালেন| শত্র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ৈন্যরা বৈত্‌-শিট্ট নগরের দিকে পালাতে লাগল| বৈত্‌-শিট্টা সরোরা নগরের কাছাকাছি ছিল| লোকগুলো দৌড়া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ৌড়াতে একেবারে টব্বতের শহরের কাছে আবেল-মহোলা শহরের সীমানা পর্য়ন্ত চলে এ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তারপর নপ্তালি, আশের এবং মনঃশির পরিবারগোষ্ঠীর সবাইকে বলা হল মিদিয়নদের হঠিযে দেবার জন্য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ইফ্রয়িমের পাহাড়ে দেশগুলোয গিদিয়োন দূত পাঠিয়ে দিলেন| দূতরা বলল, “তোমরা নেমে এসো| মিদিয়ন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ক্রমণ করো| বৈত্‌-বারা আর যর্দন নদী পর্য়ন্ত যে নদী চলে গেছে তোমরা তার দখল নাও| মিদিয়নরা সেখা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বার আগেই এই কাজটা তোমরা করে নাও|”এইভাবে ইফ্রয়িম পরিবারগোষ্ঠীর সবাইকে দূতরা আহ্বান করল| যে নদ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ৈত্‌-বারা পর্য়ন্ত বয়ে গেছে সেই নদী তারা অধিকার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া নিজেরাই নিজেদের বাঁচিয়েছে - তা আমি চা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ইফ্রয়িমের লোকরা দুজন মিদিয়ন নেতাকে ধরল| এদের নাম ওরেব আর সেব| তারা ওরেবকে “ওরেবের শিলা” নাম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ক জায়গাতে হত্যা করল| সেবকে হত্যা করল সেবের দ্রাক্ষা মাড়াই ক্ষেত্রে| ইফ্রয়িমের লোকরা মিদিয়ন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ড়িয়ে দেবার কাজ চালিয়ে গেল| প্রথমে তারা ওরেব আর সেবের মস্তক কেটে নিয়ে গিদিয়োনের কাছে গ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েখান থেকে লোকরা যর্দন নদী পার হয় গিদিয়োন সেখানেই 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সেই জন্য এখন তাদের কাছে জানিয়ে দাও, ‘যে ভীতু সে গিলিয়দ পর্বত থেকে চলে যেতে পারে| সে বাড়ি ফি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েতে পারে|”‘তখন 22,000 লোক গিদিয়োনকে ফেলে রেখে ঘরে ফিরে গিয়েছিল| 10,000 লোক অবশ্য তখনও থেকে গ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তারপর প্রভু গিদিয়োনকে বললেন, “তবুও তোমার সঙ্গে অনেক বেশী লোক রযেছে| তাদের জলের দিকে নিয়ে যাও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চারকর্ত্তৃগণ : 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2026-08-03T22:10:27Z</dcterms:created>
  <dcterms:modified xsi:type="dcterms:W3CDTF">2026-08-03T22:10:27Z</dcterms:modified>
  <dc:title>বিচারকর্ত্তৃগণ : 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