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தா கொலைமரம்
பார்க்கவே பரிதாபம்
துங்கன் இயேசு நாதனார்
தொங்கும் காட்சி பார் இதோ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ை காலை ஆணி பீறிட்டே
குருதி புரண்டு ஓடிற்றே
முள்ளினால் ஓர் கிரீடமே
சூட்டினார் மா பாதக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ல்வாரி நாதர் இயேசுவை
பற்றி நீயும் வந்திட்டால்
தூசியான உன்னையும்
இயேசையா  கைத் தூக்கு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2026-07-09T08:55:10Z</dcterms:created>
  <dcterms:modified xsi:type="dcterms:W3CDTF">2026-07-09T08:55:10Z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