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my Lord, to Thee I cry ; 
Unless Thou help me, I must die: 
Oh, bring Thy free salvation nigh, 
And take me as I am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ake me as I am ! And take me as I am ! 
My only plea----Christ died for me ! Oh, take 
me as I am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lpless I am, and full of guilt ; 
But yet for me Thy blood was spilt, 
And Thou canst make me what Thou wilt, 
And take me as I am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 preparation can I make, 
My best resolves I only break, 
Yet save me for Thine own name's sake, 
And take me as I am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hold me, Saviour, at Thy feet, 
Deal with me as Thou seest meet ; 
Thy work begin, Thy work complete, 
But take me as I am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2026-09-08T10:36:58Z</dcterms:created>
  <dcterms:modified xsi:type="dcterms:W3CDTF">2026-09-08T10:36:58Z</dcterms:modified>
  <dc:title>Hymn : 476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