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நெடுங்காலம் பாழாய்க்கிடந்தவைகளைக் கட்டி பூர்வத்தில் நிர்மூலமானவைகளை எடுப்பித்து தலைமுறை தலைமுறையாய் இடிந்துகிடந்த பாழான பட்டணங்களைப் புதிதாய்க்கட்டு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ஜாதியார் நின்றுகொண்டு உங்கள் மந்தைகளை மேய்த்து, அந்நிய புத்திரர் உங்கள் பண்ணையாட்களும், உங்கள் திராட்சத்தோட்டக்காரருமாயிருப்ப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ஜாதியார் நின்றுகொண்டு உங்கள் மந்தைகளை மேய்த்து, அந்நிய புத்திரர் உங்கள் பண்ணையாட்களும், உங்கள் திராட்சத்தோட்டக்காரருமாயிருப்ப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ோ கர்த்தரின் ஆசாரியரென்று சொல்லப்படுவீர்கள்; உங்களை நமது தேவனுடைய பணிவிடைக்காரரென்பார்கள்; நீங்கள் ஜாதிகளின் செல்வத்தை அநுபவித்து, அவர்கள் மகிமையைக்கொண்டு மேன்மைபாராட்டுவ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ோ கர்த்தரின் ஆசாரியரென்று சொல்லப்படுவீர்கள்; உங்களை நமது தேவனுடைய பணிவிடைக்காரரென்பார்கள்; நீங்கள் ஜாதிகளின் செல்வத்தை அநுபவித்து, அவர்கள் மகிமையைக்கொண்டு மேன்மைபாராட்டுவ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வெட்கத்துக்குப் பதிலாக இரண்டத்தனையாய்ப் பலன் வரும்; இலச்சைக்குப் பதிலாகத் தங்கள் பாகத்தில் சந்தோஷப்படுவார்கள்; அதினிமித்தம் தங்கள் தேசத்தில் இரட்டிப்பான சுதந்தரம் அடைவார்கள்; நித்திய மகிழ்ச்சி அவர்களுக்கு உண்டா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வெட்கத்துக்குப் பதிலாக இரண்டத்தனையாய்ப் பலன் வரும்; இலச்சைக்குப் பதிலாகத் தங்கள் பாகத்தில் சந்தோஷப்படுவார்கள்; அதினிமித்தம் தங்கள் தேசத்தில் இரட்டிப்பான சுதந்தரம் அடைவார்கள்; நித்திய மகிழ்ச்சி அவர்களுக்கு உண்டா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நான் நியாயத்தை விரும்பி, கொள்ளைப்பொருளினால் இடப்பட்ட தகனபலியை வெறுக்கிறேன், நான் அவர்கள் கிரியையை உண்மையாக்கி, அவர்களோடே நித்திய உடன்படிக்கை பண்ண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நான் நியாயத்தை விரும்பி, கொள்ளைப்பொருளினால் இடப்பட்ட தகனபலியை வெறுக்கிறேன், நான் அவர்கள் கிரியையை உண்மையாக்கி, அவர்களோடே நித்திய உடன்படிக்கை பண்ண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சந்ததியானது ஜாதிகளின் நடுவிலும், அவர்கள் சந்தானமானது ஜனங்களின் நடுவிலும் அறியப்பட்டிருக்கும்; அவர்களைப் பார்க்கிற யாவரும் அவர்கள் கர்த்தரால் ஆசீர்வாதம் பெற்ற சந்ததியென்று அறிந்துகொள்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கிய தேவனுடைய ஆவியானவர் என்மேல் இருக்கிறார்; சிறுமைப்பட்டவர்களுக்குச் சுவிசேஷத்தை அறிவிக்கக் கர்த்தர் என்னை அபிஷேகம்பண்ணினார்; இருதயம் நொறுங்குண்டவர்களுக்குக் காயங்கட்டுதலையும், சிறைப்பட்டவர்களுக்கு விடுதலையையும், கட்டுண்டவர்களுக்குக் கட்டவிழ்த்தலையும் கூறவ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சந்ததியானது ஜாதிகளின் நடுவிலும், அவர்கள் சந்தானமானது ஜனங்களின் நடுவிலும் அறியப்பட்டிருக்கும்; அவர்களைப் பார்க்கிற யாவரும் அவர்கள் கர்த்தரால் ஆசீர்வாதம் பெற்ற சந்ததியென்று அறிந்துகொள்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க்குள் பூரிப்பாய் மகிழுகிறேன்; என் தேவனுக்குள் என் ஆத்துமா களிகூர்ந்திருக்கிறது; மணவாளன் ஆபரணங்களினால் தன்னை அலங்கரித்துக்கொள்ளுகிறதற்கும், மணவாட்டி நகைகளினால் தன்னைச் சிங்காரித்துக்கொள்ளுகிறதற்கும் ஒப்பாக, அவர் இரட்சிப்பின் வஸ்திரங்களை எனக்கு உடுத்தி, நீதியின் சால்வையை எனக்குத் தரித்த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க்குள் பூரிப்பாய் மகிழுகிறேன்; என் தேவனுக்குள் என் ஆத்துமா களிகூர்ந்திருக்கிறது; மணவாளன் ஆபரணங்களினால் தன்னை அலங்கரித்துக்கொள்ளுகிறதற்கும், மணவாட்டி நகைகளினால் தன்னைச் சிங்காரித்துக்கொள்ளுகிறதற்கும் ஒப்பாக, அவர் இரட்சிப்பின் வஸ்திரங்களை எனக்கு உடுத்தி, நீதியின் சால்வையை எனக்குத் தரித்த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க்குள் பூரிப்பாய் மகிழுகிறேன்; என் தேவனுக்குள் என் ஆத்துமா களிகூர்ந்திருக்கிறது; மணவாளன் ஆபரணங்களினால் தன்னை அலங்கரித்துக்கொள்ளுகிறதற்கும், மணவாட்டி நகைகளினால் தன்னைச் சிங்காரித்துக்கொள்ளுகிறதற்கும் ஒப்பாக, அவர் இரட்சிப்பின் வஸ்திரங்களை எனக்கு உடுத்தி, நீதியின் சால்வையை எனக்குத் தரித்த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 தன் பூண்டுகளை விளைவிப்பதுபோலவும் தோட்டம் தன்னில் விதைக்கப்பட்டவைகளை முளைவிப்பதுபோலவும் கர்த்தராகிய ஆண்டவர் எல்லா ஜாதிகளுக்கும் முன்பாக நீதியையும் துதியையும் முளைக்கப்பண்ணுவ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 தன் பூண்டுகளை விளைவிப்பதுபோலவும் தோட்டம் தன்னில் விதைக்கப்பட்டவைகளை முளைவிப்பதுபோலவும் கர்த்தராகிய ஆண்டவர் எல்லா ஜாதிகளுக்கும் முன்பாக நீதியையும் துதியையும் முளைக்கப்பண்ணு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கிய தேவனுடைய ஆவியானவர் என்மேல் இருக்கிறார்; சிறுமைப்பட்டவர்களுக்குச் சுவிசேஷத்தை அறிவிக்கக் கர்த்தர் என்னை அபிஷேகம்பண்ணினார்; இருதயம் நொறுங்குண்டவர்களுக்குக் காயங்கட்டுதலையும், சிறைப்பட்டவர்களுக்கு விடுதலையையும், கட்டுண்டவர்களுக்குக் கட்டவிழ்த்தலையும் கூறவ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கிய தேவனுடைய ஆவியானவர் என்மேல் இருக்கிறார்; சிறுமைப்பட்டவர்களுக்குச் சுவிசேஷத்தை அறிவிக்கக் கர்த்தர் என்னை அபிஷேகம்பண்ணினார்; இருதயம் நொறுங்குண்டவர்களுக்குக் காயங்கட்டுதலையும், சிறைப்பட்டவர்களுக்கு விடுதலையையும், கட்டுண்டவர்களுக்குக் கட்டவிழ்த்தலையும் கூறவ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டைய அநுக்கிரக வருஷத்தையும், நம்முடைய தேவன் நீதியைச் சரிக்கட்டும் நாளையும் கூறவும், துயரப்பட்ட அனைவருக்கும் ஆறுதல் செய்யவ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டைய அநுக்கிரக வருஷத்தையும், நம்முடைய தேவன் நீதியைச் சரிக்கட்டும் நாளையும் கூறவும், துயரப்பட்ட அனைவருக்கும் ஆறுதல் செய்யவ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யோனிலே துயரப்பட்டவர்களைச் சீர்ப்படுத்தவும் அவர்களுக்குச் சாம்பலுக்குப் பதிலாகச் சிங்காரத்தையும், துயரத்துக்குப் பதிலாக ஆனந்த தைலத்தையும், ஒடுங்கின ஆவிக்குப் பதிலாகத் துதியின் உடையையும் கொடுக்கவும், அவர் என்னை அனுப்பினார்; அவர்கள் கர்த்தர் தம்முடைய மகிமைக்கென்று நாட்டின நீதியின் விருட்சங்களென்னப்பட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யோனிலே துயரப்பட்டவர்களைச் சீர்ப்படுத்தவும் அவர்களுக்குச் சாம்பலுக்குப் பதிலாகச் சிங்காரத்தையும், துயரத்துக்குப் பதிலாக ஆனந்த தைலத்தையும், ஒடுங்கின ஆவிக்குப் பதிலாகத் துதியின் உடையையும் கொடுக்கவும், அவர் என்னை அனுப்பினார்; அவர்கள் கர்த்தர் தம்முடைய மகிமைக்கென்று நாட்டின நீதியின் விருட்சங்களென்னப்பட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நெடுங்காலம் பாழாய்க்கிடந்தவைகளைக் கட்டி பூர்வத்தில் நிர்மூலமானவைகளை எடுப்பித்து தலைமுறை தலைமுறையாய் இடிந்துகிடந்த பாழான பட்டணங்களைப் புதிதாய்க்கட்ட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જ્જડ પડી રહેલાં નગરોને નવેસરથી બાંધ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હે મારા લોકો, વિદેશીઓ તમારી સેવા કરશે, તેઓ તમારા ઘેટાંબકરાંને ચારશે અને તમારાં ખેતરોમાં મજૂ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રંતુ તમે લોકો ‘યહોવાના યાજકો’ તથા આપણા ‘દેવના સેવકો’ ગણાશો. તમે બીજી પ્રજાઓની સમૃદ્ધિ ભોગવશ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ી સંપત્તિથી શોભ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તમારે બેવડી શરમ અનુભવવી પડી હતી, અપમાન અને તિરસ્કાર વેઠવાં પડ્યા હતાં; તેથી હવે તમને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દેશમાં બમણી સંપત્તિ પ્રાપ્ત થશે, અને તમે શાશ્વત આનંદ ભોગવ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ોવા કહે છે, હું યહોવા ન્યાયને ચાહું છું, હું લૂંટ અને અયોગ્ય કાર્યને ધિક્કારું છું. હું દુ: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હન કરતા મારા લોકોને વિશ્વાસુપણે બદલો આપીશ અને તેઓની સાથે સદાકાળનો કરાર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ઓના વંશજો સર્વ પ્રજાઓમાં ખ્યાતિ પામશે; અને સર્વ લોકો જાણશે કે, દેવે જેઓને ખૂબ આશીર્વાદિત કર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મારા માલિકે, તેનો આત્મા મારામાં મૂક્યો છે, કારણ, તેણે મારો અભિષેક કર્યો છે. તેણે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 તે આ લોક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યહોવાના ઉપકારોનું સ્મરણ થતાં મારા હૈયામાં આનંદ શમાતો નથી. મારા દેવને સંભારતાં મારું હૈ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ર્ષથી ઊભરાય છે; કારણ, તેણે મને તારણનાં વસ્ત્રો પહેરાવ્યા છે અને મને ન્યાયીપણાંનો ઝભ્ભો પહેરાવ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લગ્નનાં વસ્ત્રોમાં સજ્જ થયેલા વરરાજા જેવો અથવા રત્નાલંકારોથી શણગારાયેલી જાણે વધૂ જેવો હ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જેવી રીતે પૃથ્વી તેની વનસ્પતિઓનું નવ સર્જન કરે છે, અથવા એક બગીચો તેમાં રોપેલા બીજાને ઉગાડે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જગતની પ્રજાઓને પોતાનો ન્યાય અને મહિમા બતાવ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નદુ:ખીઓને શુભસમાચાર સંભળાવવા, ભાંગેલા હૈયાના ઘા રૂઝાવવા, કેદીઓને છુટકારાની, ને બંદીવાનોને મુકિત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હેરાત કરવા મોકલ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ે લોકો શોક કરે છે તેઓને એમ કહેવા મને મોકલ્યો છે કે, તમારા માટે યહોવાની કૃપાનો દિવસ આવી પહોંચ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અને તમારા શત્રુઓ માટે યહોવાના કોપનો દિવસ આવી પહોંચ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ણે મને સૌ દુ:ખીઓને સાંત્વના આપવા, તેમનો શોક હર્ષમાં ફેરવવા, એમનાં ભારે હૈયાને સ્તુતિનાં ગી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ાતાં કરવા મોકલ્યો છે. એ લોકો યહોવાએ પોતાના મહિમા માટે રોપેલાં ‘ધર્મનાં વૃક્ષો કહેવાશ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પ્રાચીન ખંડેરોનો તેઓ જીણોર્દ્ધાર કરશે, અગાઉ ભોંયભેગા થઇ ગયેલાં મકાનોને ફરી ઊભા કરશે, પેઢીઓ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2026-09-07T01:04:50Z</dcterms:created>
  <dcterms:modified xsi:type="dcterms:W3CDTF">2026-09-07T01:04:50Z</dcterms:modified>
  <dc:title>યશાયા : 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