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மைந்தனார் பாவி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ுவிண்ணுக்குயர்த்த, த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ாழ்த்து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ாழ்த்துகிறார்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ப்பில்லா – திரு இர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ன்மித்தார் மேசிய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தூதரின் சேன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ும் சேர்ந்து, பராபர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ிப்பாய் ஸ்தோத்தி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ிப்பாய் ஸ்தோத்திர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ப்பில்லா – திரு இர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ில் தான் மா பி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 மைந்தனை லோகத்த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ாக அனுப்ப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திசய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திசயம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ப்பில்லா – திரு இர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ஆளும் 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2026-09-08T14:52:37Z</dcterms:created>
  <dcterms:modified xsi:type="dcterms:W3CDTF">2026-09-08T14:52:37Z</dcterms:modified>
  <dc:title>துதிப் பாடல்கள் : 970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