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 மைந்தனார் பாவி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டுவிண்ணுக்குயர்த்த, த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தாழ்த்துகிறா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தாழ்த்துகிறார்;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ஒப்பில்லா – திரு இர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ன்மித்தார் மேசிய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 தூதரின் சேனை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ும் சேர்ந்து, பராபர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ிப்பாய் ஸ்தோத்தி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ிப்பாய் ஸ்தோத்திர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ஒப்பில்லா – திரு இர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ில் தான் மா பி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 மைந்தனை லோகத்த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ாக அனுப்பின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அதிசயம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அதிசயம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ஒப்பில்லா – திரு இர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ையும் ஆளும் 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2026-06-10T10:02:51Z</dcterms:created>
  <dcterms:modified xsi:type="dcterms:W3CDTF">2026-06-10T10:02:51Z</dcterms:modified>
  <dc:title>துதிப் பாடல்கள் : 970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