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20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ய்வ மைந்தனார் பாவி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ட்டுவிண்ணுக்குயர்த்த, த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னை தாழ்த்துகிறா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னை தாழ்த்துகிறார்;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ஒப்பில்லா – திரு இர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ன்மித்தார் மேசிய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ய்வ தூதரின் சேனை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மும் சேர்ந்து, பராபர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ரிப்பாய் ஸ்தோத்திர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ரிப்பாய் ஸ்தோத்திரிப்ப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ஒப்பில்லா – திரு இர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ில் தான் மா பி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க மைந்தனை லோகத்து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ட்பராக அனுப்பின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் அதிசயம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் அதிசயமா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ஒப்பில்லா – திரு இர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வையும் ஆளும் ம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2026-07-25T13:23:34Z</dcterms:created>
  <dcterms:modified xsi:type="dcterms:W3CDTF">2026-07-25T13:23:34Z</dcterms:modified>
  <dc:title>துதிப் பாடல்கள் : 970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