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தி கர்த்த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மணாள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தேவ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நல் ராஜனுக்கு சத்திய போத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ித்திரம் தந்தோ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தேவ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நல் ராஜ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் காட்டிய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ும் தேவன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ுக்கு உயர்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 நாத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ராஜ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ே வாழ வ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ணாளனுக்க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ந்த சொருப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 சரணம் சர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நல் தேவ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 நல் நாத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் போக்குவோ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ம் நீக்குவோ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ுக்கு தேவாதி தேவன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2026-07-30T10:27:49Z</dcterms:created>
  <dcterms:modified xsi:type="dcterms:W3CDTF">2026-07-30T10:27:49Z</dcterms:modified>
  <dc:title>துதிப் பாடல்கள் : 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