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notesSlides/notesSlide32.xml" ContentType="application/vnd.openxmlformats-officedocument.presentationml.notesSlide+xml"/>
  <Override PartName="/ppt/slides/slide33.xml" ContentType="application/vnd.openxmlformats-officedocument.presentationml.slide+xml"/>
  <Override PartName="/ppt/notesSlides/notesSlide33.xml" ContentType="application/vnd.openxmlformats-officedocument.presentationml.notesSlide+xml"/>
  <Override PartName="/ppt/slides/slide34.xml" ContentType="application/vnd.openxmlformats-officedocument.presentationml.slide+xml"/>
  <Override PartName="/ppt/notesSlides/notesSlide34.xml" ContentType="application/vnd.openxmlformats-officedocument.presentationml.notesSlide+xml"/>
  <Override PartName="/ppt/slides/slide35.xml" ContentType="application/vnd.openxmlformats-officedocument.presentationml.slide+xml"/>
  <Override PartName="/ppt/notesSlides/notesSlide35.xml" ContentType="application/vnd.openxmlformats-officedocument.presentationml.notesSlide+xml"/>
  <Override PartName="/ppt/slides/slide36.xml" ContentType="application/vnd.openxmlformats-officedocument.presentationml.slide+xml"/>
  <Override PartName="/ppt/notesSlides/notesSlide36.xml" ContentType="application/vnd.openxmlformats-officedocument.presentationml.notesSlide+xml"/>
  <Override PartName="/ppt/slides/slide37.xml" ContentType="application/vnd.openxmlformats-officedocument.presentationml.slide+xml"/>
  <Override PartName="/ppt/notesSlides/notesSlide37.xml" ContentType="application/vnd.openxmlformats-officedocument.presentationml.notesSlide+xml"/>
  <Override PartName="/ppt/slides/slide38.xml" ContentType="application/vnd.openxmlformats-officedocument.presentationml.slide+xml"/>
  <Override PartName="/ppt/notesSlides/notesSlide38.xml" ContentType="application/vnd.openxmlformats-officedocument.presentationml.notesSlide+xml"/>
  <Override PartName="/ppt/slides/slide39.xml" ContentType="application/vnd.openxmlformats-officedocument.presentationml.slide+xml"/>
  <Override PartName="/ppt/notesSlides/notesSlide39.xml" ContentType="application/vnd.openxmlformats-officedocument.presentationml.notesSlide+xml"/>
  <Override PartName="/ppt/slides/slide40.xml" ContentType="application/vnd.openxmlformats-officedocument.presentationml.slide+xml"/>
  <Override PartName="/ppt/notesSlides/notesSlide40.xml" ContentType="application/vnd.openxmlformats-officedocument.presentationml.notesSlide+xml"/>
  <Override PartName="/ppt/slides/slide41.xml" ContentType="application/vnd.openxmlformats-officedocument.presentationml.slide+xml"/>
  <Override PartName="/ppt/notesSlides/notesSlide41.xml" ContentType="application/vnd.openxmlformats-officedocument.presentationml.notesSlide+xml"/>
  <Override PartName="/ppt/slides/slide42.xml" ContentType="application/vnd.openxmlformats-officedocument.presentationml.slide+xml"/>
  <Override PartName="/ppt/notesSlides/notesSlide42.xml" ContentType="application/vnd.openxmlformats-officedocument.presentationml.notesSlide+xml"/>
  <Override PartName="/ppt/slides/slide43.xml" ContentType="application/vnd.openxmlformats-officedocument.presentationml.slide+xml"/>
  <Override PartName="/ppt/notesSlides/notesSlide43.xml" ContentType="application/vnd.openxmlformats-officedocument.presentationml.notesSlide+xml"/>
  <Override PartName="/ppt/slides/slide44.xml" ContentType="application/vnd.openxmlformats-officedocument.presentationml.slide+xml"/>
  <Override PartName="/ppt/notesSlides/notesSlide44.xml" ContentType="application/vnd.openxmlformats-officedocument.presentationml.notesSlide+xml"/>
  <Override PartName="/ppt/slides/slide45.xml" ContentType="application/vnd.openxmlformats-officedocument.presentationml.slide+xml"/>
  <Override PartName="/ppt/notesSlides/notesSlide45.xml" ContentType="application/vnd.openxmlformats-officedocument.presentationml.notesSlide+xml"/>
  <Override PartName="/ppt/slides/slide46.xml" ContentType="application/vnd.openxmlformats-officedocument.presentationml.slide+xml"/>
  <Override PartName="/ppt/notesSlides/notesSlide46.xml" ContentType="application/vnd.openxmlformats-officedocument.presentationml.notesSlide+xml"/>
  <Override PartName="/ppt/slides/slide47.xml" ContentType="application/vnd.openxmlformats-officedocument.presentationml.slide+xml"/>
  <Override PartName="/ppt/notesSlides/notesSlide47.xml" ContentType="application/vnd.openxmlformats-officedocument.presentationml.notesSlide+xml"/>
  <Override PartName="/ppt/slides/slide48.xml" ContentType="application/vnd.openxmlformats-officedocument.presentationml.slide+xml"/>
  <Override PartName="/ppt/notesSlides/notesSlide48.xml" ContentType="application/vnd.openxmlformats-officedocument.presentationml.notesSlide+xml"/>
  <Override PartName="/ppt/slides/slide49.xml" ContentType="application/vnd.openxmlformats-officedocument.presentationml.slide+xml"/>
  <Override PartName="/ppt/notesSlides/notesSlide49.xml" ContentType="application/vnd.openxmlformats-officedocument.presentationml.notesSlide+xml"/>
  <Override PartName="/ppt/slides/slide50.xml" ContentType="application/vnd.openxmlformats-officedocument.presentationml.slide+xml"/>
  <Override PartName="/ppt/notesSlides/notesSlide50.xml" ContentType="application/vnd.openxmlformats-officedocument.presentationml.notesSlide+xml"/>
  <Override PartName="/ppt/slides/slide51.xml" ContentType="application/vnd.openxmlformats-officedocument.presentationml.slide+xml"/>
  <Override PartName="/ppt/notesSlides/notesSlide51.xml" ContentType="application/vnd.openxmlformats-officedocument.presentationml.notesSlide+xml"/>
  <Override PartName="/ppt/slides/slide52.xml" ContentType="application/vnd.openxmlformats-officedocument.presentationml.slide+xml"/>
  <Override PartName="/ppt/notesSlides/notesSlide52.xml" ContentType="application/vnd.openxmlformats-officedocument.presentationml.notesSlide+xml"/>
  <Override PartName="/ppt/slides/slide53.xml" ContentType="application/vnd.openxmlformats-officedocument.presentationml.slide+xml"/>
  <Override PartName="/ppt/notesSlides/notesSlide53.xml" ContentType="application/vnd.openxmlformats-officedocument.presentationml.notesSlide+xml"/>
  <Override PartName="/ppt/slides/slide54.xml" ContentType="application/vnd.openxmlformats-officedocument.presentationml.slide+xml"/>
  <Override PartName="/ppt/notesSlides/notesSlide54.xml" ContentType="application/vnd.openxmlformats-officedocument.presentationml.notesSlide+xml"/>
  <Override PartName="/ppt/slides/slide55.xml" ContentType="application/vnd.openxmlformats-officedocument.presentationml.slide+xml"/>
  <Override PartName="/ppt/notesSlides/notesSlide55.xml" ContentType="application/vnd.openxmlformats-officedocument.presentationml.notesSlide+xml"/>
  <Override PartName="/ppt/slides/slide56.xml" ContentType="application/vnd.openxmlformats-officedocument.presentationml.slide+xml"/>
  <Override PartName="/ppt/notesSlides/notesSlide56.xml" ContentType="application/vnd.openxmlformats-officedocument.presentationml.notesSlide+xml"/>
  <Override PartName="/ppt/slides/slide57.xml" ContentType="application/vnd.openxmlformats-officedocument.presentationml.slide+xml"/>
  <Override PartName="/ppt/notesSlides/notesSlide57.xml" ContentType="application/vnd.openxmlformats-officedocument.presentationml.notesSlide+xml"/>
  <Override PartName="/ppt/slides/slide58.xml" ContentType="application/vnd.openxmlformats-officedocument.presentationml.slide+xml"/>
  <Override PartName="/ppt/notesSlides/notesSlide58.xml" ContentType="application/vnd.openxmlformats-officedocument.presentationml.notesSlide+xml"/>
  <Override PartName="/ppt/slides/slide59.xml" ContentType="application/vnd.openxmlformats-officedocument.presentationml.slide+xml"/>
  <Override PartName="/ppt/notesSlides/notesSlide59.xml" ContentType="application/vnd.openxmlformats-officedocument.presentationml.notesSlide+xml"/>
  <Override PartName="/ppt/slides/slide60.xml" ContentType="application/vnd.openxmlformats-officedocument.presentationml.slide+xml"/>
  <Override PartName="/ppt/notesSlides/notesSlide60.xml" ContentType="application/vnd.openxmlformats-officedocument.presentationml.notesSlide+xml"/>
  <Override PartName="/ppt/slides/slide61.xml" ContentType="application/vnd.openxmlformats-officedocument.presentationml.slide+xml"/>
  <Override PartName="/ppt/notesSlides/notesSlide61.xml" ContentType="application/vnd.openxmlformats-officedocument.presentationml.notesSlide+xml"/>
  <Override PartName="/ppt/slides/slide62.xml" ContentType="application/vnd.openxmlformats-officedocument.presentationml.slide+xml"/>
  <Override PartName="/ppt/notesSlides/notesSlide62.xml" ContentType="application/vnd.openxmlformats-officedocument.presentationml.notesSlide+xml"/>
  <Override PartName="/ppt/slides/slide63.xml" ContentType="application/vnd.openxmlformats-officedocument.presentationml.slide+xml"/>
  <Override PartName="/ppt/notesSlides/notesSlide63.xml" ContentType="application/vnd.openxmlformats-officedocument.presentationml.notesSlide+xml"/>
  <Override PartName="/ppt/slides/slide64.xml" ContentType="application/vnd.openxmlformats-officedocument.presentationml.slide+xml"/>
  <Override PartName="/ppt/notesSlides/notesSlide64.xml" ContentType="application/vnd.openxmlformats-officedocument.presentationml.notesSlide+xml"/>
  <Override PartName="/ppt/slides/slide65.xml" ContentType="application/vnd.openxmlformats-officedocument.presentationml.slide+xml"/>
  <Override PartName="/ppt/notesSlides/notesSlide65.xml" ContentType="application/vnd.openxmlformats-officedocument.presentationml.notesSlide+xml"/>
  <Override PartName="/ppt/slides/slide66.xml" ContentType="application/vnd.openxmlformats-officedocument.presentationml.slide+xml"/>
  <Override PartName="/ppt/notesSlides/notesSlide66.xml" ContentType="application/vnd.openxmlformats-officedocument.presentationml.notesSlide+xml"/>
  <Override PartName="/ppt/slides/slide67.xml" ContentType="application/vnd.openxmlformats-officedocument.presentationml.slide+xml"/>
  <Override PartName="/ppt/notesSlides/notesSlide67.xml" ContentType="application/vnd.openxmlformats-officedocument.presentationml.notesSlide+xml"/>
  <Override PartName="/ppt/slides/slide68.xml" ContentType="application/vnd.openxmlformats-officedocument.presentationml.slide+xml"/>
  <Override PartName="/ppt/notesSlides/notesSlide68.xml" ContentType="application/vnd.openxmlformats-officedocument.presentationml.notesSlide+xml"/>
  <Override PartName="/ppt/slides/slide69.xml" ContentType="application/vnd.openxmlformats-officedocument.presentationml.slide+xml"/>
  <Override PartName="/ppt/notesSlides/notesSlide69.xml" ContentType="application/vnd.openxmlformats-officedocument.presentationml.notesSlide+xml"/>
  <Override PartName="/ppt/slides/slide70.xml" ContentType="application/vnd.openxmlformats-officedocument.presentationml.slide+xml"/>
  <Override PartName="/ppt/notesSlides/notesSlide70.xml" ContentType="application/vnd.openxmlformats-officedocument.presentationml.notesSlide+xml"/>
  <Override PartName="/ppt/slides/slide71.xml" ContentType="application/vnd.openxmlformats-officedocument.presentationml.slide+xml"/>
  <Override PartName="/ppt/notesSlides/notesSlide71.xml" ContentType="application/vnd.openxmlformats-officedocument.presentationml.notesSlide+xml"/>
  <Override PartName="/ppt/slides/slide72.xml" ContentType="application/vnd.openxmlformats-officedocument.presentationml.slide+xml"/>
  <Override PartName="/ppt/notesSlides/notesSlide72.xml" ContentType="application/vnd.openxmlformats-officedocument.presentationml.notesSlide+xml"/>
  <Override PartName="/ppt/slides/slide73.xml" ContentType="application/vnd.openxmlformats-officedocument.presentationml.slide+xml"/>
  <Override PartName="/ppt/notesSlides/notesSlide73.xml" ContentType="application/vnd.openxmlformats-officedocument.presentationml.notesSlide+xml"/>
  <Override PartName="/ppt/slides/slide74.xml" ContentType="application/vnd.openxmlformats-officedocument.presentationml.slide+xml"/>
  <Override PartName="/ppt/notesSlides/notesSlide74.xml" ContentType="application/vnd.openxmlformats-officedocument.presentationml.notesSlide+xml"/>
  <Override PartName="/ppt/slides/slide75.xml" ContentType="application/vnd.openxmlformats-officedocument.presentationml.slide+xml"/>
  <Override PartName="/ppt/notesSlides/notesSlide75.xml" ContentType="application/vnd.openxmlformats-officedocument.presentationml.notesSlide+xml"/>
  <Override PartName="/ppt/slides/slide76.xml" ContentType="application/vnd.openxmlformats-officedocument.presentationml.slide+xml"/>
  <Override PartName="/ppt/notesSlides/notesSlide76.xml" ContentType="application/vnd.openxmlformats-officedocument.presentationml.notesSlide+xml"/>
  <Override PartName="/ppt/slides/slide77.xml" ContentType="application/vnd.openxmlformats-officedocument.presentationml.slide+xml"/>
  <Override PartName="/ppt/notesSlides/notesSlide77.xml" ContentType="application/vnd.openxmlformats-officedocument.presentationml.notesSlide+xml"/>
  <Override PartName="/ppt/slides/slide78.xml" ContentType="application/vnd.openxmlformats-officedocument.presentationml.slide+xml"/>
  <Override PartName="/ppt/notesSlides/notesSlide78.xml" ContentType="application/vnd.openxmlformats-officedocument.presentationml.notesSlide+xml"/>
  <Override PartName="/ppt/slides/slide79.xml" ContentType="application/vnd.openxmlformats-officedocument.presentationml.slide+xml"/>
  <Override PartName="/ppt/notesSlides/notesSlide79.xml" ContentType="application/vnd.openxmlformats-officedocument.presentationml.notesSlide+xml"/>
  <Override PartName="/ppt/slides/slide80.xml" ContentType="application/vnd.openxmlformats-officedocument.presentationml.slide+xml"/>
  <Override PartName="/ppt/notesSlides/notesSlide80.xml" ContentType="application/vnd.openxmlformats-officedocument.presentationml.notesSlide+xml"/>
  <Override PartName="/ppt/slides/slide81.xml" ContentType="application/vnd.openxmlformats-officedocument.presentationml.slide+xml"/>
  <Override PartName="/ppt/notesSlides/notesSlide81.xml" ContentType="application/vnd.openxmlformats-officedocument.presentationml.notesSlide+xml"/>
  <Override PartName="/ppt/slides/slide82.xml" ContentType="application/vnd.openxmlformats-officedocument.presentationml.slide+xml"/>
  <Override PartName="/ppt/notesSlides/notesSlide82.xml" ContentType="application/vnd.openxmlformats-officedocument.presentationml.notesSlide+xml"/>
  <Override PartName="/ppt/slides/slide83.xml" ContentType="application/vnd.openxmlformats-officedocument.presentationml.slide+xml"/>
  <Override PartName="/ppt/notesSlides/notesSlide83.xml" ContentType="application/vnd.openxmlformats-officedocument.presentationml.notesSlide+xml"/>
  <Override PartName="/ppt/slides/slide84.xml" ContentType="application/vnd.openxmlformats-officedocument.presentationml.slide+xml"/>
  <Override PartName="/ppt/notesSlides/notesSlide84.xml" ContentType="application/vnd.openxmlformats-officedocument.presentationml.notesSlide+xml"/>
  <Override PartName="/ppt/slides/slide85.xml" ContentType="application/vnd.openxmlformats-officedocument.presentationml.slide+xml"/>
  <Override PartName="/ppt/notesSlides/notesSlide85.xml" ContentType="application/vnd.openxmlformats-officedocument.presentationml.notesSlide+xml"/>
  <Override PartName="/ppt/slides/slide86.xml" ContentType="application/vnd.openxmlformats-officedocument.presentationml.slide+xml"/>
  <Override PartName="/ppt/notesSlides/notesSlide86.xml" ContentType="application/vnd.openxmlformats-officedocument.presentationml.notesSlide+xml"/>
  <Override PartName="/ppt/slides/slide87.xml" ContentType="application/vnd.openxmlformats-officedocument.presentationml.slide+xml"/>
  <Override PartName="/ppt/notesSlides/notesSlide87.xml" ContentType="application/vnd.openxmlformats-officedocument.presentationml.notesSlide+xml"/>
  <Override PartName="/ppt/slides/slide88.xml" ContentType="application/vnd.openxmlformats-officedocument.presentationml.slide+xml"/>
  <Override PartName="/ppt/notesSlides/notesSlide88.xml" ContentType="application/vnd.openxmlformats-officedocument.presentationml.notesSlide+xml"/>
  <Override PartName="/ppt/slides/slide89.xml" ContentType="application/vnd.openxmlformats-officedocument.presentationml.slide+xml"/>
  <Override PartName="/ppt/notesSlides/notesSlide89.xml" ContentType="application/vnd.openxmlformats-officedocument.presentationml.notesSlide+xml"/>
  <Override PartName="/ppt/slides/slide90.xml" ContentType="application/vnd.openxmlformats-officedocument.presentationml.slide+xml"/>
  <Override PartName="/ppt/notesSlides/notesSlide90.xml" ContentType="application/vnd.openxmlformats-officedocument.presentationml.notesSlide+xml"/>
  <Override PartName="/ppt/slides/slide91.xml" ContentType="application/vnd.openxmlformats-officedocument.presentationml.slide+xml"/>
  <Override PartName="/ppt/notesSlides/notesSlide91.xml" ContentType="application/vnd.openxmlformats-officedocument.presentationml.notesSlide+xml"/>
  <Override PartName="/ppt/slides/slide92.xml" ContentType="application/vnd.openxmlformats-officedocument.presentationml.slide+xml"/>
  <Override PartName="/ppt/notesSlides/notesSlide92.xml" ContentType="application/vnd.openxmlformats-officedocument.presentationml.notesSlide+xml"/>
  <Override PartName="/ppt/slides/slide93.xml" ContentType="application/vnd.openxmlformats-officedocument.presentationml.slide+xml"/>
  <Override PartName="/ppt/notesSlides/notesSlide93.xml" ContentType="application/vnd.openxmlformats-officedocument.presentationml.notesSlide+xml"/>
  <Override PartName="/ppt/slides/slide94.xml" ContentType="application/vnd.openxmlformats-officedocument.presentationml.slide+xml"/>
  <Override PartName="/ppt/notesSlides/notesSlide94.xml" ContentType="application/vnd.openxmlformats-officedocument.presentationml.notesSlide+xml"/>
  <Override PartName="/ppt/slides/slide95.xml" ContentType="application/vnd.openxmlformats-officedocument.presentationml.slide+xml"/>
  <Override PartName="/ppt/notesSlides/notesSlide95.xml" ContentType="application/vnd.openxmlformats-officedocument.presentationml.notesSlide+xml"/>
  <Override PartName="/ppt/slides/slide96.xml" ContentType="application/vnd.openxmlformats-officedocument.presentationml.slide+xml"/>
  <Override PartName="/ppt/notesSlides/notesSlide96.xml" ContentType="application/vnd.openxmlformats-officedocument.presentationml.notesSlide+xml"/>
  <Override PartName="/ppt/slides/slide97.xml" ContentType="application/vnd.openxmlformats-officedocument.presentationml.slide+xml"/>
  <Override PartName="/ppt/notesSlides/notesSlide97.xml" ContentType="application/vnd.openxmlformats-officedocument.presentationml.notesSlide+xml"/>
  <Override PartName="/ppt/slides/slide98.xml" ContentType="application/vnd.openxmlformats-officedocument.presentationml.slide+xml"/>
  <Override PartName="/ppt/notesSlides/notesSlide98.xml" ContentType="application/vnd.openxmlformats-officedocument.presentationml.notesSlide+xml"/>
  <Override PartName="/ppt/slides/slide99.xml" ContentType="application/vnd.openxmlformats-officedocument.presentationml.slide+xml"/>
  <Override PartName="/ppt/notesSlides/notesSlide99.xml" ContentType="application/vnd.openxmlformats-officedocument.presentationml.notesSlide+xml"/>
  <Override PartName="/ppt/slides/slide100.xml" ContentType="application/vnd.openxmlformats-officedocument.presentationml.slide+xml"/>
  <Override PartName="/ppt/notesSlides/notesSlide100.xml" ContentType="application/vnd.openxmlformats-officedocument.presentationml.notesSlide+xml"/>
  <Override PartName="/ppt/slides/slide101.xml" ContentType="application/vnd.openxmlformats-officedocument.presentationml.slide+xml"/>
  <Override PartName="/ppt/notesSlides/notesSlide101.xml" ContentType="application/vnd.openxmlformats-officedocument.presentationml.notesSlide+xml"/>
  <Override PartName="/ppt/slides/slide102.xml" ContentType="application/vnd.openxmlformats-officedocument.presentationml.slide+xml"/>
  <Override PartName="/ppt/notesSlides/notesSlide102.xml" ContentType="application/vnd.openxmlformats-officedocument.presentationml.notesSlide+xml"/>
  <Override PartName="/ppt/slides/slide103.xml" ContentType="application/vnd.openxmlformats-officedocument.presentationml.slide+xml"/>
  <Override PartName="/ppt/notesSlides/notesSlide103.xml" ContentType="application/vnd.openxmlformats-officedocument.presentationml.notesSlide+xml"/>
  <Override PartName="/ppt/slides/slide104.xml" ContentType="application/vnd.openxmlformats-officedocument.presentationml.slide+xml"/>
  <Override PartName="/ppt/notesSlides/notesSlide104.xml" ContentType="application/vnd.openxmlformats-officedocument.presentationml.notesSlide+xml"/>
  <Override PartName="/ppt/slides/slide105.xml" ContentType="application/vnd.openxmlformats-officedocument.presentationml.slide+xml"/>
  <Override PartName="/ppt/notesSlides/notesSlide105.xml" ContentType="application/vnd.openxmlformats-officedocument.presentationml.notesSlide+xml"/>
  <Override PartName="/ppt/slides/slide106.xml" ContentType="application/vnd.openxmlformats-officedocument.presentationml.slide+xml"/>
  <Override PartName="/ppt/notesSlides/notesSlide106.xml" ContentType="application/vnd.openxmlformats-officedocument.presentationml.notesSlide+xml"/>
  <Override PartName="/ppt/slides/slide107.xml" ContentType="application/vnd.openxmlformats-officedocument.presentationml.slide+xml"/>
  <Override PartName="/ppt/notesSlides/notesSlide107.xml" ContentType="application/vnd.openxmlformats-officedocument.presentationml.notesSlide+xml"/>
  <Override PartName="/ppt/slides/slide108.xml" ContentType="application/vnd.openxmlformats-officedocument.presentationml.slide+xml"/>
  <Override PartName="/ppt/notesSlides/notesSlide108.xml" ContentType="application/vnd.openxmlformats-officedocument.presentationml.notesSlide+xml"/>
  <Override PartName="/ppt/slides/slide109.xml" ContentType="application/vnd.openxmlformats-officedocument.presentationml.slide+xml"/>
  <Override PartName="/ppt/notesSlides/notesSlide109.xml" ContentType="application/vnd.openxmlformats-officedocument.presentationml.notesSlide+xml"/>
  <Override PartName="/ppt/slides/slide110.xml" ContentType="application/vnd.openxmlformats-officedocument.presentationml.slide+xml"/>
  <Override PartName="/ppt/notesSlides/notesSlide110.xml" ContentType="application/vnd.openxmlformats-officedocument.presentationml.notesSlide+xml"/>
  <Override PartName="/ppt/slides/slide111.xml" ContentType="application/vnd.openxmlformats-officedocument.presentationml.slide+xml"/>
  <Override PartName="/ppt/notesSlides/notesSlide111.xml" ContentType="application/vnd.openxmlformats-officedocument.presentationml.notesSlide+xml"/>
  <Override PartName="/ppt/slides/slide112.xml" ContentType="application/vnd.openxmlformats-officedocument.presentationml.slide+xml"/>
  <Override PartName="/ppt/notesSlides/notesSlide112.xml" ContentType="application/vnd.openxmlformats-officedocument.presentationml.notesSlide+xml"/>
  <Override PartName="/ppt/slides/slide113.xml" ContentType="application/vnd.openxmlformats-officedocument.presentationml.slide+xml"/>
  <Override PartName="/ppt/notesSlides/notesSlide113.xml" ContentType="application/vnd.openxmlformats-officedocument.presentationml.notesSlide+xml"/>
  <Override PartName="/ppt/slides/slide114.xml" ContentType="application/vnd.openxmlformats-officedocument.presentationml.slide+xml"/>
  <Override PartName="/ppt/notesSlides/notesSlide114.xml" ContentType="application/vnd.openxmlformats-officedocument.presentationml.notesSlide+xml"/>
  <Override PartName="/ppt/slides/slide115.xml" ContentType="application/vnd.openxmlformats-officedocument.presentationml.slide+xml"/>
  <Override PartName="/ppt/notesSlides/notesSlide115.xml" ContentType="application/vnd.openxmlformats-officedocument.presentationml.notesSlide+xml"/>
  <Override PartName="/ppt/slides/slide116.xml" ContentType="application/vnd.openxmlformats-officedocument.presentationml.slide+xml"/>
  <Override PartName="/ppt/notesSlides/notesSlide116.xml" ContentType="application/vnd.openxmlformats-officedocument.presentationml.notesSlide+xml"/>
  <Override PartName="/ppt/slides/slide117.xml" ContentType="application/vnd.openxmlformats-officedocument.presentationml.slide+xml"/>
  <Override PartName="/ppt/notesSlides/notesSlide117.xml" ContentType="application/vnd.openxmlformats-officedocument.presentationml.notesSlide+xml"/>
  <Override PartName="/ppt/slides/slide118.xml" ContentType="application/vnd.openxmlformats-officedocument.presentationml.slide+xml"/>
  <Override PartName="/ppt/notesSlides/notesSlide118.xml" ContentType="application/vnd.openxmlformats-officedocument.presentationml.notesSlide+xml"/>
  <Override PartName="/ppt/slides/slide119.xml" ContentType="application/vnd.openxmlformats-officedocument.presentationml.slide+xml"/>
  <Override PartName="/ppt/notesSlides/notesSlide119.xml" ContentType="application/vnd.openxmlformats-officedocument.presentationml.notesSlide+xml"/>
  <Override PartName="/ppt/slides/slide120.xml" ContentType="application/vnd.openxmlformats-officedocument.presentationml.slide+xml"/>
  <Override PartName="/ppt/notesSlides/notesSlide120.xml" ContentType="application/vnd.openxmlformats-officedocument.presentationml.notesSlide+xml"/>
  <Override PartName="/ppt/slides/slide121.xml" ContentType="application/vnd.openxmlformats-officedocument.presentationml.slide+xml"/>
  <Override PartName="/ppt/notesSlides/notesSlide121.xml" ContentType="application/vnd.openxmlformats-officedocument.presentationml.notesSlide+xml"/>
  <Override PartName="/ppt/slides/slide122.xml" ContentType="application/vnd.openxmlformats-officedocument.presentationml.slide+xml"/>
  <Override PartName="/ppt/notesSlides/notesSlide122.xml" ContentType="application/vnd.openxmlformats-officedocument.presentationml.notesSlide+xml"/>
  <Override PartName="/ppt/slides/slide123.xml" ContentType="application/vnd.openxmlformats-officedocument.presentationml.slide+xml"/>
  <Override PartName="/ppt/notesSlides/notesSlide123.xml" ContentType="application/vnd.openxmlformats-officedocument.presentationml.notesSlide+xml"/>
  <Override PartName="/ppt/slides/slide124.xml" ContentType="application/vnd.openxmlformats-officedocument.presentationml.slide+xml"/>
  <Override PartName="/ppt/notesSlides/notesSlide124.xml" ContentType="application/vnd.openxmlformats-officedocument.presentationml.notesSlide+xml"/>
  <Override PartName="/ppt/slides/slide125.xml" ContentType="application/vnd.openxmlformats-officedocument.presentationml.slide+xml"/>
  <Override PartName="/ppt/notesSlides/notesSlide125.xml" ContentType="application/vnd.openxmlformats-officedocument.presentationml.notesSlide+xml"/>
  <Override PartName="/ppt/slides/slide126.xml" ContentType="application/vnd.openxmlformats-officedocument.presentationml.slide+xml"/>
  <Override PartName="/ppt/notesSlides/notesSlide126.xml" ContentType="application/vnd.openxmlformats-officedocument.presentationml.notesSlide+xml"/>
  <Override PartName="/ppt/slides/slide127.xml" ContentType="application/vnd.openxmlformats-officedocument.presentationml.slide+xml"/>
  <Override PartName="/ppt/notesSlides/notesSlide127.xml" ContentType="application/vnd.openxmlformats-officedocument.presentationml.notesSlide+xml"/>
  <Override PartName="/ppt/slides/slide128.xml" ContentType="application/vnd.openxmlformats-officedocument.presentationml.slide+xml"/>
  <Override PartName="/ppt/notesSlides/notesSlide128.xml" ContentType="application/vnd.openxmlformats-officedocument.presentationml.notesSlide+xml"/>
  <Override PartName="/ppt/slides/slide129.xml" ContentType="application/vnd.openxmlformats-officedocument.presentationml.slide+xml"/>
  <Override PartName="/ppt/notesSlides/notesSlide129.xml" ContentType="application/vnd.openxmlformats-officedocument.presentationml.notesSlide+xml"/>
  <Override PartName="/ppt/slides/slide130.xml" ContentType="application/vnd.openxmlformats-officedocument.presentationml.slide+xml"/>
  <Override PartName="/ppt/notesSlides/notesSlide130.xml" ContentType="application/vnd.openxmlformats-officedocument.presentationml.notesSlide+xml"/>
  <Override PartName="/ppt/slides/slide131.xml" ContentType="application/vnd.openxmlformats-officedocument.presentationml.slide+xml"/>
  <Override PartName="/ppt/notesSlides/notesSlide131.xml" ContentType="application/vnd.openxmlformats-officedocument.presentationml.notesSlide+xml"/>
  <Override PartName="/ppt/slides/slide132.xml" ContentType="application/vnd.openxmlformats-officedocument.presentationml.slide+xml"/>
  <Override PartName="/ppt/notesSlides/notesSlide132.xml" ContentType="application/vnd.openxmlformats-officedocument.presentationml.notesSlide+xml"/>
  <Override PartName="/ppt/slides/slide133.xml" ContentType="application/vnd.openxmlformats-officedocument.presentationml.slide+xml"/>
  <Override PartName="/ppt/notesSlides/notesSlide133.xml" ContentType="application/vnd.openxmlformats-officedocument.presentationml.notesSlide+xml"/>
  <Override PartName="/ppt/slides/slide134.xml" ContentType="application/vnd.openxmlformats-officedocument.presentationml.slide+xml"/>
  <Override PartName="/ppt/notesSlides/notesSlide134.xml" ContentType="application/vnd.openxmlformats-officedocument.presentationml.notesSlide+xml"/>
  <Override PartName="/ppt/slides/slide135.xml" ContentType="application/vnd.openxmlformats-officedocument.presentationml.slide+xml"/>
  <Override PartName="/ppt/notesSlides/notesSlide135.xml" ContentType="application/vnd.openxmlformats-officedocument.presentationml.notesSlide+xml"/>
  <Override PartName="/ppt/slides/slide136.xml" ContentType="application/vnd.openxmlformats-officedocument.presentationml.slide+xml"/>
  <Override PartName="/ppt/notesSlides/notesSlide136.xml" ContentType="application/vnd.openxmlformats-officedocument.presentationml.notesSlide+xml"/>
  <Override PartName="/ppt/slides/slide137.xml" ContentType="application/vnd.openxmlformats-officedocument.presentationml.slide+xml"/>
  <Override PartName="/ppt/notesSlides/notesSlide137.xml" ContentType="application/vnd.openxmlformats-officedocument.presentationml.notesSlide+xml"/>
  <Override PartName="/ppt/slides/slide138.xml" ContentType="application/vnd.openxmlformats-officedocument.presentationml.slide+xml"/>
  <Override PartName="/ppt/notesSlides/notesSlide138.xml" ContentType="application/vnd.openxmlformats-officedocument.presentationml.notesSlide+xml"/>
  <Override PartName="/ppt/slides/slide139.xml" ContentType="application/vnd.openxmlformats-officedocument.presentationml.slide+xml"/>
  <Override PartName="/ppt/notesSlides/notesSlide139.xml" ContentType="application/vnd.openxmlformats-officedocument.presentationml.notesSlide+xml"/>
  <Override PartName="/ppt/slides/slide140.xml" ContentType="application/vnd.openxmlformats-officedocument.presentationml.slide+xml"/>
  <Override PartName="/ppt/notesSlides/notesSlide140.xml" ContentType="application/vnd.openxmlformats-officedocument.presentationml.notesSlide+xml"/>
  <Override PartName="/ppt/slides/slide141.xml" ContentType="application/vnd.openxmlformats-officedocument.presentationml.slide+xml"/>
  <Override PartName="/ppt/notesSlides/notesSlide141.xml" ContentType="application/vnd.openxmlformats-officedocument.presentationml.notesSlide+xml"/>
  <Override PartName="/ppt/slides/slide142.xml" ContentType="application/vnd.openxmlformats-officedocument.presentationml.slide+xml"/>
  <Override PartName="/ppt/notesSlides/notesSlide142.xml" ContentType="application/vnd.openxmlformats-officedocument.presentationml.notesSlide+xml"/>
  <Override PartName="/ppt/slides/slide143.xml" ContentType="application/vnd.openxmlformats-officedocument.presentationml.slide+xml"/>
  <Override PartName="/ppt/notesSlides/notesSlide143.xml" ContentType="application/vnd.openxmlformats-officedocument.presentationml.notesSlide+xml"/>
  <Override PartName="/ppt/slides/slide144.xml" ContentType="application/vnd.openxmlformats-officedocument.presentationml.slide+xml"/>
  <Override PartName="/ppt/notesSlides/notesSlide144.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 id="322" r:id="rId69"/>
    <p:sldId id="323" r:id="rId70"/>
    <p:sldId id="324" r:id="rId71"/>
    <p:sldId id="325" r:id="rId72"/>
    <p:sldId id="326" r:id="rId73"/>
    <p:sldId id="327" r:id="rId74"/>
    <p:sldId id="328" r:id="rId75"/>
    <p:sldId id="329" r:id="rId76"/>
    <p:sldId id="330" r:id="rId77"/>
    <p:sldId id="331" r:id="rId78"/>
    <p:sldId id="332" r:id="rId79"/>
    <p:sldId id="333" r:id="rId80"/>
    <p:sldId id="334" r:id="rId81"/>
    <p:sldId id="335" r:id="rId82"/>
    <p:sldId id="336" r:id="rId83"/>
    <p:sldId id="337" r:id="rId84"/>
    <p:sldId id="338" r:id="rId85"/>
    <p:sldId id="339" r:id="rId86"/>
    <p:sldId id="340" r:id="rId87"/>
    <p:sldId id="341" r:id="rId88"/>
    <p:sldId id="342" r:id="rId89"/>
    <p:sldId id="343" r:id="rId90"/>
    <p:sldId id="344" r:id="rId91"/>
    <p:sldId id="345" r:id="rId92"/>
    <p:sldId id="346" r:id="rId93"/>
    <p:sldId id="347" r:id="rId94"/>
    <p:sldId id="348" r:id="rId95"/>
    <p:sldId id="349" r:id="rId96"/>
    <p:sldId id="350" r:id="rId97"/>
    <p:sldId id="351" r:id="rId98"/>
    <p:sldId id="352" r:id="rId99"/>
    <p:sldId id="353" r:id="rId100"/>
    <p:sldId id="354" r:id="rId101"/>
    <p:sldId id="355" r:id="rId102"/>
    <p:sldId id="356" r:id="rId103"/>
    <p:sldId id="357" r:id="rId104"/>
    <p:sldId id="358" r:id="rId105"/>
    <p:sldId id="359" r:id="rId106"/>
    <p:sldId id="360" r:id="rId107"/>
    <p:sldId id="361" r:id="rId108"/>
    <p:sldId id="362" r:id="rId109"/>
    <p:sldId id="363" r:id="rId110"/>
    <p:sldId id="364" r:id="rId111"/>
    <p:sldId id="365" r:id="rId112"/>
    <p:sldId id="366" r:id="rId113"/>
    <p:sldId id="367" r:id="rId114"/>
    <p:sldId id="368" r:id="rId115"/>
    <p:sldId id="369" r:id="rId116"/>
    <p:sldId id="370" r:id="rId117"/>
    <p:sldId id="371" r:id="rId118"/>
    <p:sldId id="372" r:id="rId119"/>
    <p:sldId id="373" r:id="rId120"/>
    <p:sldId id="374" r:id="rId121"/>
    <p:sldId id="375" r:id="rId122"/>
    <p:sldId id="376" r:id="rId123"/>
    <p:sldId id="377" r:id="rId124"/>
    <p:sldId id="378" r:id="rId125"/>
    <p:sldId id="379" r:id="rId126"/>
    <p:sldId id="380" r:id="rId127"/>
    <p:sldId id="381" r:id="rId128"/>
    <p:sldId id="382" r:id="rId129"/>
    <p:sldId id="383" r:id="rId130"/>
    <p:sldId id="384" r:id="rId131"/>
    <p:sldId id="385" r:id="rId132"/>
    <p:sldId id="386" r:id="rId133"/>
    <p:sldId id="387" r:id="rId134"/>
    <p:sldId id="388" r:id="rId135"/>
    <p:sldId id="389" r:id="rId136"/>
    <p:sldId id="390" r:id="rId137"/>
    <p:sldId id="391" r:id="rId138"/>
    <p:sldId id="392" r:id="rId139"/>
    <p:sldId id="393" r:id="rId140"/>
    <p:sldId id="394" r:id="rId141"/>
    <p:sldId id="395" r:id="rId142"/>
    <p:sldId id="396" r:id="rId143"/>
    <p:sldId id="397" r:id="rId144"/>
    <p:sldId id="398" r:id="rId145"/>
    <p:sldId id="399" r:id="rId14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slide" Target="slides/slide66.xml"/>
  <Relationship Id="rId69" Type="http://schemas.openxmlformats.org/officeDocument/2006/relationships/slide" Target="slides/slide67.xml"/>
  <Relationship Id="rId70" Type="http://schemas.openxmlformats.org/officeDocument/2006/relationships/slide" Target="slides/slide68.xml"/>
  <Relationship Id="rId71" Type="http://schemas.openxmlformats.org/officeDocument/2006/relationships/slide" Target="slides/slide69.xml"/>
  <Relationship Id="rId72" Type="http://schemas.openxmlformats.org/officeDocument/2006/relationships/slide" Target="slides/slide70.xml"/>
  <Relationship Id="rId73" Type="http://schemas.openxmlformats.org/officeDocument/2006/relationships/slide" Target="slides/slide71.xml"/>
  <Relationship Id="rId74" Type="http://schemas.openxmlformats.org/officeDocument/2006/relationships/slide" Target="slides/slide72.xml"/>
  <Relationship Id="rId75" Type="http://schemas.openxmlformats.org/officeDocument/2006/relationships/slide" Target="slides/slide73.xml"/>
  <Relationship Id="rId76" Type="http://schemas.openxmlformats.org/officeDocument/2006/relationships/slide" Target="slides/slide74.xml"/>
  <Relationship Id="rId77" Type="http://schemas.openxmlformats.org/officeDocument/2006/relationships/slide" Target="slides/slide75.xml"/>
  <Relationship Id="rId78" Type="http://schemas.openxmlformats.org/officeDocument/2006/relationships/slide" Target="slides/slide76.xml"/>
  <Relationship Id="rId79" Type="http://schemas.openxmlformats.org/officeDocument/2006/relationships/slide" Target="slides/slide77.xml"/>
  <Relationship Id="rId80" Type="http://schemas.openxmlformats.org/officeDocument/2006/relationships/slide" Target="slides/slide78.xml"/>
  <Relationship Id="rId81" Type="http://schemas.openxmlformats.org/officeDocument/2006/relationships/slide" Target="slides/slide79.xml"/>
  <Relationship Id="rId82" Type="http://schemas.openxmlformats.org/officeDocument/2006/relationships/slide" Target="slides/slide80.xml"/>
  <Relationship Id="rId83" Type="http://schemas.openxmlformats.org/officeDocument/2006/relationships/slide" Target="slides/slide81.xml"/>
  <Relationship Id="rId84" Type="http://schemas.openxmlformats.org/officeDocument/2006/relationships/slide" Target="slides/slide82.xml"/>
  <Relationship Id="rId85" Type="http://schemas.openxmlformats.org/officeDocument/2006/relationships/slide" Target="slides/slide83.xml"/>
  <Relationship Id="rId86" Type="http://schemas.openxmlformats.org/officeDocument/2006/relationships/slide" Target="slides/slide84.xml"/>
  <Relationship Id="rId87" Type="http://schemas.openxmlformats.org/officeDocument/2006/relationships/slide" Target="slides/slide85.xml"/>
  <Relationship Id="rId88" Type="http://schemas.openxmlformats.org/officeDocument/2006/relationships/slide" Target="slides/slide86.xml"/>
  <Relationship Id="rId89" Type="http://schemas.openxmlformats.org/officeDocument/2006/relationships/slide" Target="slides/slide87.xml"/>
  <Relationship Id="rId90" Type="http://schemas.openxmlformats.org/officeDocument/2006/relationships/slide" Target="slides/slide88.xml"/>
  <Relationship Id="rId91" Type="http://schemas.openxmlformats.org/officeDocument/2006/relationships/slide" Target="slides/slide89.xml"/>
  <Relationship Id="rId92" Type="http://schemas.openxmlformats.org/officeDocument/2006/relationships/slide" Target="slides/slide90.xml"/>
  <Relationship Id="rId93" Type="http://schemas.openxmlformats.org/officeDocument/2006/relationships/slide" Target="slides/slide91.xml"/>
  <Relationship Id="rId94" Type="http://schemas.openxmlformats.org/officeDocument/2006/relationships/slide" Target="slides/slide92.xml"/>
  <Relationship Id="rId95" Type="http://schemas.openxmlformats.org/officeDocument/2006/relationships/slide" Target="slides/slide93.xml"/>
  <Relationship Id="rId96" Type="http://schemas.openxmlformats.org/officeDocument/2006/relationships/slide" Target="slides/slide94.xml"/>
  <Relationship Id="rId97" Type="http://schemas.openxmlformats.org/officeDocument/2006/relationships/slide" Target="slides/slide95.xml"/>
  <Relationship Id="rId98" Type="http://schemas.openxmlformats.org/officeDocument/2006/relationships/slide" Target="slides/slide96.xml"/>
  <Relationship Id="rId99" Type="http://schemas.openxmlformats.org/officeDocument/2006/relationships/slide" Target="slides/slide97.xml"/>
  <Relationship Id="rId100" Type="http://schemas.openxmlformats.org/officeDocument/2006/relationships/slide" Target="slides/slide98.xml"/>
  <Relationship Id="rId101" Type="http://schemas.openxmlformats.org/officeDocument/2006/relationships/slide" Target="slides/slide99.xml"/>
  <Relationship Id="rId102" Type="http://schemas.openxmlformats.org/officeDocument/2006/relationships/slide" Target="slides/slide100.xml"/>
  <Relationship Id="rId103" Type="http://schemas.openxmlformats.org/officeDocument/2006/relationships/slide" Target="slides/slide101.xml"/>
  <Relationship Id="rId104" Type="http://schemas.openxmlformats.org/officeDocument/2006/relationships/slide" Target="slides/slide102.xml"/>
  <Relationship Id="rId105" Type="http://schemas.openxmlformats.org/officeDocument/2006/relationships/slide" Target="slides/slide103.xml"/>
  <Relationship Id="rId106" Type="http://schemas.openxmlformats.org/officeDocument/2006/relationships/slide" Target="slides/slide104.xml"/>
  <Relationship Id="rId107" Type="http://schemas.openxmlformats.org/officeDocument/2006/relationships/slide" Target="slides/slide105.xml"/>
  <Relationship Id="rId108" Type="http://schemas.openxmlformats.org/officeDocument/2006/relationships/slide" Target="slides/slide106.xml"/>
  <Relationship Id="rId109" Type="http://schemas.openxmlformats.org/officeDocument/2006/relationships/slide" Target="slides/slide107.xml"/>
  <Relationship Id="rId110" Type="http://schemas.openxmlformats.org/officeDocument/2006/relationships/slide" Target="slides/slide108.xml"/>
  <Relationship Id="rId111" Type="http://schemas.openxmlformats.org/officeDocument/2006/relationships/slide" Target="slides/slide109.xml"/>
  <Relationship Id="rId112" Type="http://schemas.openxmlformats.org/officeDocument/2006/relationships/slide" Target="slides/slide110.xml"/>
  <Relationship Id="rId113" Type="http://schemas.openxmlformats.org/officeDocument/2006/relationships/slide" Target="slides/slide111.xml"/>
  <Relationship Id="rId114" Type="http://schemas.openxmlformats.org/officeDocument/2006/relationships/slide" Target="slides/slide112.xml"/>
  <Relationship Id="rId115" Type="http://schemas.openxmlformats.org/officeDocument/2006/relationships/slide" Target="slides/slide113.xml"/>
  <Relationship Id="rId116" Type="http://schemas.openxmlformats.org/officeDocument/2006/relationships/slide" Target="slides/slide114.xml"/>
  <Relationship Id="rId117" Type="http://schemas.openxmlformats.org/officeDocument/2006/relationships/slide" Target="slides/slide115.xml"/>
  <Relationship Id="rId118" Type="http://schemas.openxmlformats.org/officeDocument/2006/relationships/slide" Target="slides/slide116.xml"/>
  <Relationship Id="rId119" Type="http://schemas.openxmlformats.org/officeDocument/2006/relationships/slide" Target="slides/slide117.xml"/>
  <Relationship Id="rId120" Type="http://schemas.openxmlformats.org/officeDocument/2006/relationships/slide" Target="slides/slide118.xml"/>
  <Relationship Id="rId121" Type="http://schemas.openxmlformats.org/officeDocument/2006/relationships/slide" Target="slides/slide119.xml"/>
  <Relationship Id="rId122" Type="http://schemas.openxmlformats.org/officeDocument/2006/relationships/slide" Target="slides/slide120.xml"/>
  <Relationship Id="rId123" Type="http://schemas.openxmlformats.org/officeDocument/2006/relationships/slide" Target="slides/slide121.xml"/>
  <Relationship Id="rId124" Type="http://schemas.openxmlformats.org/officeDocument/2006/relationships/slide" Target="slides/slide122.xml"/>
  <Relationship Id="rId125" Type="http://schemas.openxmlformats.org/officeDocument/2006/relationships/slide" Target="slides/slide123.xml"/>
  <Relationship Id="rId126" Type="http://schemas.openxmlformats.org/officeDocument/2006/relationships/slide" Target="slides/slide124.xml"/>
  <Relationship Id="rId127" Type="http://schemas.openxmlformats.org/officeDocument/2006/relationships/slide" Target="slides/slide125.xml"/>
  <Relationship Id="rId128" Type="http://schemas.openxmlformats.org/officeDocument/2006/relationships/slide" Target="slides/slide126.xml"/>
  <Relationship Id="rId129" Type="http://schemas.openxmlformats.org/officeDocument/2006/relationships/slide" Target="slides/slide127.xml"/>
  <Relationship Id="rId130" Type="http://schemas.openxmlformats.org/officeDocument/2006/relationships/slide" Target="slides/slide128.xml"/>
  <Relationship Id="rId131" Type="http://schemas.openxmlformats.org/officeDocument/2006/relationships/slide" Target="slides/slide129.xml"/>
  <Relationship Id="rId132" Type="http://schemas.openxmlformats.org/officeDocument/2006/relationships/slide" Target="slides/slide130.xml"/>
  <Relationship Id="rId133" Type="http://schemas.openxmlformats.org/officeDocument/2006/relationships/slide" Target="slides/slide131.xml"/>
  <Relationship Id="rId134" Type="http://schemas.openxmlformats.org/officeDocument/2006/relationships/slide" Target="slides/slide132.xml"/>
  <Relationship Id="rId135" Type="http://schemas.openxmlformats.org/officeDocument/2006/relationships/slide" Target="slides/slide133.xml"/>
  <Relationship Id="rId136" Type="http://schemas.openxmlformats.org/officeDocument/2006/relationships/slide" Target="slides/slide134.xml"/>
  <Relationship Id="rId137" Type="http://schemas.openxmlformats.org/officeDocument/2006/relationships/slide" Target="slides/slide135.xml"/>
  <Relationship Id="rId138" Type="http://schemas.openxmlformats.org/officeDocument/2006/relationships/slide" Target="slides/slide136.xml"/>
  <Relationship Id="rId139" Type="http://schemas.openxmlformats.org/officeDocument/2006/relationships/slide" Target="slides/slide137.xml"/>
  <Relationship Id="rId140" Type="http://schemas.openxmlformats.org/officeDocument/2006/relationships/slide" Target="slides/slide138.xml"/>
  <Relationship Id="rId141" Type="http://schemas.openxmlformats.org/officeDocument/2006/relationships/slide" Target="slides/slide139.xml"/>
  <Relationship Id="rId142" Type="http://schemas.openxmlformats.org/officeDocument/2006/relationships/slide" Target="slides/slide140.xml"/>
  <Relationship Id="rId143" Type="http://schemas.openxmlformats.org/officeDocument/2006/relationships/slide" Target="slides/slide141.xml"/>
  <Relationship Id="rId144" Type="http://schemas.openxmlformats.org/officeDocument/2006/relationships/slide" Target="slides/slide142.xml"/>
  <Relationship Id="rId145" Type="http://schemas.openxmlformats.org/officeDocument/2006/relationships/slide" Target="slides/slide143.xml"/>
  <Relationship Id="rId146" Type="http://schemas.openxmlformats.org/officeDocument/2006/relationships/slide" Target="slides/slide144.xml"/>
  <Relationship Id="rId147" Type="http://schemas.openxmlformats.org/officeDocument/2006/relationships/presProps" Target="presProps.xml"/>
  <Relationship Id="rId148" Type="http://schemas.openxmlformats.org/officeDocument/2006/relationships/viewProps" Target="viewProps.xml"/>
  <Relationship Id="rId149" Type="http://schemas.openxmlformats.org/officeDocument/2006/relationships/tableStyles" Target="tableStyles.xml"/>
</Relationship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Blessed shall be your basket and your store.]]></a:t>
            </a:r>
          </a:p>
        </p:txBody>
      </p:sp>
    </p:spTree>
  </p:cSld>
</p:notes>
</file>

<file path=ppt/notesSlides/notesSlide10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0. A nation of fierce countenance, which shall not regard the person of the old, nor show favour to the young:]]></a:t>
            </a:r>
          </a:p>
        </p:txBody>
      </p:sp>
    </p:spTree>
  </p:cSld>
</p:notes>
</file>

<file path=ppt/notesSlides/notesSlide10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1. And he shall eat the fruit of your cattle, and the fruit of your land, until you be destroyed: which also shall not leave you either corn, wine, or oil, or the increase of your cattle, or flocks of your sheep, until he have destroyed you.]]></a:t>
            </a:r>
          </a:p>
        </p:txBody>
      </p:sp>
    </p:spTree>
  </p:cSld>
</p:notes>
</file>

<file path=ppt/notesSlides/notesSlide10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1. And he shall eat the fruit of your cattle, and the fruit of your land, until you be destroyed: which also shall not leave you either corn, wine, or oil, or the increase of your cattle, or flocks of your sheep, until he have destroyed you.]]></a:t>
            </a:r>
          </a:p>
        </p:txBody>
      </p:sp>
    </p:spTree>
  </p:cSld>
</p:notes>
</file>

<file path=ppt/notesSlides/notesSlide10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1. And he shall eat the fruit of your cattle, and the fruit of your land, until you be destroyed: which also shall not leave you either corn, wine, or oil, or the increase of your cattle, or flocks of your sheep, until he have destroyed you.]]></a:t>
            </a:r>
          </a:p>
        </p:txBody>
      </p:sp>
    </p:spTree>
  </p:cSld>
</p:notes>
</file>

<file path=ppt/notesSlides/notesSlide10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2. And he shall besiege you in all your gates, until your high and fenced walls come down, wherein you trusted, throughout all your land: and he shall besiege you in all your gates throughout all your land, which the LORD your God has given you.]]></a:t>
            </a:r>
          </a:p>
        </p:txBody>
      </p:sp>
    </p:spTree>
  </p:cSld>
</p:notes>
</file>

<file path=ppt/notesSlides/notesSlide10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2. And he shall besiege you in all your gates, until your high and fenced walls come down, wherein you trusted, throughout all your land: and he shall besiege you in all your gates throughout all your land, which the LORD your God has given you.]]></a:t>
            </a:r>
          </a:p>
        </p:txBody>
      </p:sp>
    </p:spTree>
  </p:cSld>
</p:notes>
</file>

<file path=ppt/notesSlides/notesSlide10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2. And he shall besiege you in all your gates, until your high and fenced walls come down, wherein you trusted, throughout all your land: and he shall besiege you in all your gates throughout all your land, which the LORD your God has given you.]]></a:t>
            </a:r>
          </a:p>
        </p:txBody>
      </p:sp>
    </p:spTree>
  </p:cSld>
</p:notes>
</file>

<file path=ppt/notesSlides/notesSlide10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3. And you shall eat the fruit of yours own body, the flesh of your sons and of your daughters, which the LORD your God has given you, in the siege, and in the strictness, wherewith yours enemies shall distress you:]]></a:t>
            </a:r>
          </a:p>
        </p:txBody>
      </p:sp>
    </p:spTree>
  </p:cSld>
</p:notes>
</file>

<file path=ppt/notesSlides/notesSlide10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3. And you shall eat the fruit of yours own body, the flesh of your sons and of your daughters, which the LORD your God has given you, in the siege, and in the strictness, wherewith yours enemies shall distress you:]]></a:t>
            </a:r>
          </a:p>
        </p:txBody>
      </p:sp>
    </p:spTree>
  </p:cSld>
</p:notes>
</file>

<file path=ppt/notesSlides/notesSlide10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4. So that the man that is tender among you, and very delicate, his eye shall be evil toward his brother, and toward the wife of his bosom, and toward the remnant of his children which he shall leave:]]></a:t>
            </a:r>
          </a:p>
        </p:txBody>
      </p:sp>
    </p:spTree>
  </p:cSld>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Blessed shall you be when you come in, and blessed shall you be when you go out.]]></a:t>
            </a:r>
          </a:p>
        </p:txBody>
      </p:sp>
    </p:spTree>
  </p:cSld>
</p:notes>
</file>

<file path=ppt/notesSlides/notesSlide1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4. So that the man that is tender among you, and very delicate, his eye shall be evil toward his brother, and toward the wife of his bosom, and toward the remnant of his children which he shall leave:]]></a:t>
            </a:r>
          </a:p>
        </p:txBody>
      </p:sp>
    </p:spTree>
  </p:cSld>
</p:notes>
</file>

<file path=ppt/notesSlides/notesSlide1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4. So that the man that is tender among you, and very delicate, his eye shall be evil toward his brother, and toward the wife of his bosom, and toward the remnant of his children which he shall leave:]]></a:t>
            </a:r>
          </a:p>
        </p:txBody>
      </p:sp>
    </p:spTree>
  </p:cSld>
</p:notes>
</file>

<file path=ppt/notesSlides/notesSlide1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5. So that he will not give to any of them of the flesh of his children whom he shall eat: because he has nothing left him in the siege, and in the strictness, wherewith yours enemies shall distress you in all your gates.]]></a:t>
            </a:r>
          </a:p>
        </p:txBody>
      </p:sp>
    </p:spTree>
  </p:cSld>
</p:notes>
</file>

<file path=ppt/notesSlides/notesSlide1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5. So that he will not give to any of them of the flesh of his children whom he shall eat: because he has nothing left him in the siege, and in the strictness, wherewith yours enemies shall distress you in all your gates.]]></a:t>
            </a:r>
          </a:p>
        </p:txBody>
      </p:sp>
    </p:spTree>
  </p:cSld>
</p:notes>
</file>

<file path=ppt/notesSlides/notesSlide1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6. The tender and delicate woman among you, which would not adventure to set the sole of her foot upon the ground for delicateness and tenderness, her eye shall be evil toward the husband of her bosom, and toward her son, and toward her daughter,]]></a:t>
            </a:r>
          </a:p>
        </p:txBody>
      </p:sp>
    </p:spTree>
  </p:cSld>
</p:notes>
</file>

<file path=ppt/notesSlides/notesSlide1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6. The tender and delicate woman among you, which would not adventure to set the sole of her foot upon the ground for delicateness and tenderness, her eye shall be evil toward the husband of her bosom, and toward her son, and toward her daughter,]]></a:t>
            </a:r>
          </a:p>
        </p:txBody>
      </p:sp>
    </p:spTree>
  </p:cSld>
</p:notes>
</file>

<file path=ppt/notesSlides/notesSlide1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6. The tender and delicate woman among you, which would not adventure to set the sole of her foot upon the ground for delicateness and tenderness, her eye shall be evil toward the husband of her bosom, and toward her son, and toward her daughter,]]></a:t>
            </a:r>
          </a:p>
        </p:txBody>
      </p:sp>
    </p:spTree>
  </p:cSld>
</p:notes>
</file>

<file path=ppt/notesSlides/notesSlide1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6. The tender and delicate woman among you, which would not adventure to set the sole of her foot upon the ground for delicateness and tenderness, her eye shall be evil toward the husband of her bosom, and toward her son, and toward her daughter,]]></a:t>
            </a:r>
          </a:p>
        </p:txBody>
      </p:sp>
    </p:spTree>
  </p:cSld>
</p:notes>
</file>

<file path=ppt/notesSlides/notesSlide1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7. And toward her young one that comes out from between her feet, and toward her children which she shall bear: for she shall eat them for lack of all things secretly in the siege and strictness, wherewith yours enemy shall distress you in your gates.]]></a:t>
            </a:r>
          </a:p>
        </p:txBody>
      </p:sp>
    </p:spTree>
  </p:cSld>
</p:notes>
</file>

<file path=ppt/notesSlides/notesSlide1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7. And toward her young one that comes out from between her feet, and toward her children which she shall bear: for she shall eat them for lack of all things secretly in the siege and strictness, wherewith yours enemy shall distress you in your gates.]]></a:t>
            </a:r>
          </a:p>
        </p:txBody>
      </p:sp>
    </p:spTree>
  </p:cSld>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The LORD shall cause yours enemies that rise up against you to be smitten before your face: they shall come out against you one way, and flee before you seven ways.]]></a:t>
            </a:r>
          </a:p>
        </p:txBody>
      </p:sp>
    </p:spTree>
  </p:cSld>
</p:notes>
</file>

<file path=ppt/notesSlides/notesSlide1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8. If you will not observe to do all the words of this law that are written in this book, that you may fear this glorious and fearful name, THE LORD Your GOD;]]></a:t>
            </a:r>
          </a:p>
        </p:txBody>
      </p:sp>
    </p:spTree>
  </p:cSld>
</p:notes>
</file>

<file path=ppt/notesSlides/notesSlide1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8. If you will not observe to do all the words of this law that are written in this book, that you may fear this glorious and fearful name, THE LORD Your GOD;]]></a:t>
            </a:r>
          </a:p>
        </p:txBody>
      </p:sp>
    </p:spTree>
  </p:cSld>
</p:notes>
</file>

<file path=ppt/notesSlides/notesSlide1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9. Then the LORD will make your plagues wonderful, and the plagues of your seed, even great plagues, and of long continuance, and sore sicknesses, and of long continuance.]]></a:t>
            </a:r>
          </a:p>
        </p:txBody>
      </p:sp>
    </p:spTree>
  </p:cSld>
</p:notes>
</file>

<file path=ppt/notesSlides/notesSlide12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9. Then the LORD will make your plagues wonderful, and the plagues of your seed, even great plagues, and of long continuance, and sore sicknesses, and of long continuance.]]></a:t>
            </a:r>
          </a:p>
        </p:txBody>
      </p:sp>
    </p:spTree>
  </p:cSld>
</p:notes>
</file>

<file path=ppt/notesSlides/notesSlide12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0. Moreover he will bring upon you all the diseases of Egypt, which you were afraid of; and they shall cleave unto you.]]></a:t>
            </a:r>
          </a:p>
        </p:txBody>
      </p:sp>
    </p:spTree>
  </p:cSld>
</p:notes>
</file>

<file path=ppt/notesSlides/notesSlide12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1. Also every sickness, and every plague, which is not written in the book of this law, them will the LORD bring upon you, until you be destroyed.]]></a:t>
            </a:r>
          </a:p>
        </p:txBody>
      </p:sp>
    </p:spTree>
  </p:cSld>
</p:notes>
</file>

<file path=ppt/notesSlides/notesSlide12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1. Also every sickness, and every plague, which is not written in the book of this law, them will the LORD bring upon you, until you be destroyed.]]></a:t>
            </a:r>
          </a:p>
        </p:txBody>
      </p:sp>
    </p:spTree>
  </p:cSld>
</p:notes>
</file>

<file path=ppt/notesSlides/notesSlide12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2. And all of you shall be left few in number, whereas all of you were as the stars of heaven for multitude; because you would not obey the voice of the LORD your God.]]></a:t>
            </a:r>
          </a:p>
        </p:txBody>
      </p:sp>
    </p:spTree>
  </p:cSld>
</p:notes>
</file>

<file path=ppt/notesSlides/notesSlide12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2. And all of you shall be left few in number, whereas all of you were as the stars of heaven for multitude; because you would not obey the voice of the LORD your God.]]></a:t>
            </a:r>
          </a:p>
        </p:txBody>
      </p:sp>
    </p:spTree>
  </p:cSld>
</p:notes>
</file>

<file path=ppt/notesSlides/notesSlide12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3. And it shall come to pass, that as the LORD rejoiced over you to do you good, and to multiply you; so the LORD will rejoice over you to destroy you, and to bring you to nothing; and all of you shall be plucked from off the land where you go to possess it.]]></a:t>
            </a:r>
          </a:p>
        </p:txBody>
      </p:sp>
    </p:spTree>
  </p:cSld>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The LORD shall cause yours enemies that rise up against you to be smitten before your face: they shall come out against you one way, and flee before you seven ways.]]></a:t>
            </a:r>
          </a:p>
        </p:txBody>
      </p:sp>
    </p:spTree>
  </p:cSld>
</p:notes>
</file>

<file path=ppt/notesSlides/notesSlide13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3. And it shall come to pass, that as the LORD rejoiced over you to do you good, and to multiply you; so the LORD will rejoice over you to destroy you, and to bring you to nothing; and all of you shall be plucked from off the land where you go to possess it.]]></a:t>
            </a:r>
          </a:p>
        </p:txBody>
      </p:sp>
    </p:spTree>
  </p:cSld>
</p:notes>
</file>

<file path=ppt/notesSlides/notesSlide13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3. And it shall come to pass, that as the LORD rejoiced over you to do you good, and to multiply you; so the LORD will rejoice over you to destroy you, and to bring you to nothing; and all of you shall be plucked from off the land where you go to possess it.]]></a:t>
            </a:r>
          </a:p>
        </p:txBody>
      </p:sp>
    </p:spTree>
  </p:cSld>
</p:notes>
</file>

<file path=ppt/notesSlides/notesSlide13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4. And the LORD shall scatter you among all people, from the one end of the earth even unto the other; and there you shall serve other gods, which neither you nor your fathers have known, even wood and stone.]]></a:t>
            </a:r>
          </a:p>
        </p:txBody>
      </p:sp>
    </p:spTree>
  </p:cSld>
</p:notes>
</file>

<file path=ppt/notesSlides/notesSlide13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4. And the LORD shall scatter you among all people, from the one end of the earth even unto the other; and there you shall serve other gods, which neither you nor your fathers have known, even wood and stone.]]></a:t>
            </a:r>
          </a:p>
        </p:txBody>
      </p:sp>
    </p:spTree>
  </p:cSld>
</p:notes>
</file>

<file path=ppt/notesSlides/notesSlide13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4. And the LORD shall scatter you among all people, from the one end of the earth even unto the other; and there you shall serve other gods, which neither you nor your fathers have known, even wood and stone.]]></a:t>
            </a:r>
          </a:p>
        </p:txBody>
      </p:sp>
    </p:spTree>
  </p:cSld>
</p:notes>
</file>

<file path=ppt/notesSlides/notesSlide13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5. And among these nations shall you find no ease, neither shall the sole of your foot have rest: but the LORD shall give you there a trembling heart, and failing of eyes, and sorrow of mind:]]></a:t>
            </a:r>
          </a:p>
        </p:txBody>
      </p:sp>
    </p:spTree>
  </p:cSld>
</p:notes>
</file>

<file path=ppt/notesSlides/notesSlide13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5. And among these nations shall you find no ease, neither shall the sole of your foot have rest: but the LORD shall give you there a trembling heart, and failing of eyes, and sorrow of mind:]]></a:t>
            </a:r>
          </a:p>
        </p:txBody>
      </p:sp>
    </p:spTree>
  </p:cSld>
</p:notes>
</file>

<file path=ppt/notesSlides/notesSlide13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5. And among these nations shall you find no ease, neither shall the sole of your foot have rest: but the LORD shall give you there a trembling heart, and failing of eyes, and sorrow of mind:]]></a:t>
            </a:r>
          </a:p>
        </p:txBody>
      </p:sp>
    </p:spTree>
  </p:cSld>
</p:notes>
</file>

<file path=ppt/notesSlides/notesSlide13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6. And your life shall hang in doubt before you; and you shall fear day and night, and shall have none assurance of your life:]]></a:t>
            </a:r>
          </a:p>
        </p:txBody>
      </p:sp>
    </p:spTree>
  </p:cSld>
</p:notes>
</file>

<file path=ppt/notesSlides/notesSlide13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6. And your life shall hang in doubt before you; and you shall fear day and night, and shall have none assurance of your life:]]></a:t>
            </a:r>
          </a:p>
        </p:txBody>
      </p:sp>
    </p:spTree>
  </p:cSld>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The LORD shall cause yours enemies that rise up against you to be smitten before your face: they shall come out against you one way, and flee before you seven ways.]]></a:t>
            </a:r>
          </a:p>
        </p:txBody>
      </p:sp>
    </p:spTree>
  </p:cSld>
</p:notes>
</file>

<file path=ppt/notesSlides/notesSlide14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7. In the morning you shall say, Would God it were even! and at even you shall say, Would God it were morning! for the fear of yours heart wherewith you shall fear, and for the sight of yours eyes which you shall see.]]></a:t>
            </a:r>
          </a:p>
        </p:txBody>
      </p:sp>
    </p:spTree>
  </p:cSld>
</p:notes>
</file>

<file path=ppt/notesSlides/notesSlide14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7. In the morning you shall say, Would God it were even! and at even you shall say, Would God it were morning! for the fear of yours heart wherewith you shall fear, and for the sight of yours eyes which you shall see.]]></a:t>
            </a:r>
          </a:p>
        </p:txBody>
      </p:sp>
    </p:spTree>
  </p:cSld>
</p:notes>
</file>

<file path=ppt/notesSlides/notesSlide14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8. And the LORD shall bring you into Egypt again with ships, by the way whereof I spoke unto you, You shall see it no more again: and there all of you shall be sold unto your enemies for bondmen and bondwomen, and no man shall buy you.]]></a:t>
            </a:r>
          </a:p>
        </p:txBody>
      </p:sp>
    </p:spTree>
  </p:cSld>
</p:notes>
</file>

<file path=ppt/notesSlides/notesSlide14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8. And the LORD shall bring you into Egypt again with ships, by the way whereof I spoke unto you, You shall see it no more again: and there all of you shall be sold unto your enemies for bondmen and bondwomen, and no man shall buy you.]]></a:t>
            </a:r>
          </a:p>
        </p:txBody>
      </p:sp>
    </p:spTree>
  </p:cSld>
</p:notes>
</file>

<file path=ppt/notesSlides/notesSlide14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8. And the LORD shall bring you into Egypt again with ships, by the way whereof I spoke unto you, You shall see it no more again: and there all of you shall be sold unto your enemies for bondmen and bondwomen, and no man shall buy you.]]></a:t>
            </a:r>
          </a:p>
        </p:txBody>
      </p:sp>
    </p:spTree>
  </p:cSld>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The LORD shall command the blessing upon you in your storehouses, and in all that you set yours hand unto; and he shall bless you in the land which the LORD your God gives you.]]></a:t>
            </a:r>
          </a:p>
        </p:txBody>
      </p:sp>
    </p:spTree>
  </p:cSld>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The LORD shall command the blessing upon you in your storehouses, and in all that you set yours hand unto; and he shall bless you in the land which the LORD your God gives you.]]></a:t>
            </a:r>
          </a:p>
        </p:txBody>
      </p:sp>
    </p:spTree>
  </p:cSld>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The LORD shall establish you an holy people unto himself, as he has sworn unto you, if you shall keep the commandments of the LORD your God, and walk in his ways.]]></a:t>
            </a:r>
          </a:p>
        </p:txBody>
      </p:sp>
    </p:spTree>
  </p:cSld>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The LORD shall establish you an holy people unto himself, as he has sworn unto you, if you shall keep the commandments of the LORD your God, and walk in his ways.]]></a:t>
            </a:r>
          </a:p>
        </p:txBody>
      </p:sp>
    </p:spTree>
  </p:cSld>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And all people of the earth shall see that you are called by the name of the LORD; and they shall be afraid of you.]]></a:t>
            </a: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And it shall come to pass, if you shall hearken diligently unto the voice of the LORD your God, to observe and to do all his commandments which I command you this day, that the LORD your God will set you on high above all nations of the earth:]]></a:t>
            </a:r>
          </a:p>
        </p:txBody>
      </p:sp>
    </p:spTree>
  </p:cSld>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And all people of the earth shall see that you are called by the name of the LORD; and they shall be afraid of you.]]></a:t>
            </a:r>
          </a:p>
        </p:txBody>
      </p:sp>
    </p:spTree>
  </p:cSld>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And the LORD shall make you abundant in goods, in the fruit of your body, and in the fruit of your cattle, and in the fruit of your ground, in the land which the LORD swore unto your fathers to give you.]]></a:t>
            </a:r>
          </a:p>
        </p:txBody>
      </p:sp>
    </p:spTree>
  </p:cSld>
</p:notes>
</file>

<file path=ppt/notesSlides/notesSlide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And the LORD shall make you abundant in goods, in the fruit of your body, and in the fruit of your cattle, and in the fruit of your ground, in the land which the LORD swore unto your fathers to give you.]]></a:t>
            </a:r>
          </a:p>
        </p:txBody>
      </p:sp>
    </p:spTree>
  </p:cSld>
</p:notes>
</file>

<file path=ppt/notesSlides/notesSlide2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And the LORD shall make you abundant in goods, in the fruit of your body, and in the fruit of your cattle, and in the fruit of your ground, in the land which the LORD swore unto your fathers to give you.]]></a:t>
            </a:r>
          </a:p>
        </p:txBody>
      </p:sp>
    </p:spTree>
  </p:cSld>
</p:notes>
</file>

<file path=ppt/notesSlides/notesSlide2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The LORD shall open unto you his good treasure, the heaven to give the rain unto your land in his season, and to bless all the work of yours hand: and you shall lend unto many nations, and you shall not borrow.]]></a:t>
            </a:r>
          </a:p>
        </p:txBody>
      </p:sp>
    </p:spTree>
  </p:cSld>
</p:notes>
</file>

<file path=ppt/notesSlides/notesSlide2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The LORD shall open unto you his good treasure, the heaven to give the rain unto your land in his season, and to bless all the work of yours hand: and you shall lend unto many nations, and you shall not borrow.]]></a:t>
            </a:r>
          </a:p>
        </p:txBody>
      </p:sp>
    </p:spTree>
  </p:cSld>
</p:notes>
</file>

<file path=ppt/notesSlides/notesSlide2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The LORD shall open unto you his good treasure, the heaven to give the rain unto your land in his season, and to bless all the work of yours hand: and you shall lend unto many nations, and you shall not borrow.]]></a:t>
            </a:r>
          </a:p>
        </p:txBody>
      </p:sp>
    </p:spTree>
  </p:cSld>
</p:notes>
</file>

<file path=ppt/notesSlides/notesSlide2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And the LORD shall make you the head, and not the tail; and you shall be above only, and you shall not be beneath; if that you hearken unto the commandments of the LORD your God, which I command you this day, to observe and to do them:]]></a:t>
            </a:r>
          </a:p>
        </p:txBody>
      </p:sp>
    </p:spTree>
  </p:cSld>
</p:notes>
</file>

<file path=ppt/notesSlides/notesSlide2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And the LORD shall make you the head, and not the tail; and you shall be above only, and you shall not be beneath; if that you hearken unto the commandments of the LORD your God, which I command you this day, to observe and to do them:]]></a:t>
            </a:r>
          </a:p>
        </p:txBody>
      </p:sp>
    </p:spTree>
  </p:cSld>
</p:notes>
</file>

<file path=ppt/notesSlides/notesSlide2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And you shall not go aside from any of the words which I command you this day, to the right hand, or to the left, to go after other gods to serve them.]]></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And it shall come to pass, if you shall hearken diligently unto the voice of the LORD your God, to observe and to do all his commandments which I command you this day, that the LORD your God will set you on high above all nations of the earth:]]></a:t>
            </a:r>
          </a:p>
        </p:txBody>
      </p:sp>
    </p:spTree>
  </p:cSld>
</p:notes>
</file>

<file path=ppt/notesSlides/notesSlide3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And you shall not go aside from any of the words which I command you this day, to the right hand, or to the left, to go after other gods to serve them.]]></a:t>
            </a:r>
          </a:p>
        </p:txBody>
      </p:sp>
    </p:spTree>
  </p:cSld>
</p:notes>
</file>

<file path=ppt/notesSlides/notesSlide3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And you shall not go aside from any of the words which I command you this day, to the right hand, or to the left, to go after other gods to serve them.]]></a:t>
            </a:r>
          </a:p>
        </p:txBody>
      </p:sp>
    </p:spTree>
  </p:cSld>
</p:notes>
</file>

<file path=ppt/notesSlides/notesSlide3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But it shall come to pass, if you will not hearken unto the voice of the LORD your God, to observe to do all his commandments and his statutes which I command you this day; that all these curses shall come upon you, and overtake you:]]></a:t>
            </a:r>
          </a:p>
        </p:txBody>
      </p:sp>
    </p:spTree>
  </p:cSld>
</p:notes>
</file>

<file path=ppt/notesSlides/notesSlide3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But it shall come to pass, if you will not hearken unto the voice of the LORD your God, to observe to do all his commandments and his statutes which I command you this day; that all these curses shall come upon you, and overtake you:]]></a:t>
            </a:r>
          </a:p>
        </p:txBody>
      </p:sp>
    </p:spTree>
  </p:cSld>
</p:notes>
</file>

<file path=ppt/notesSlides/notesSlide3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But it shall come to pass, if you will not hearken unto the voice of the LORD your God, to observe to do all his commandments and his statutes which I command you this day; that all these curses shall come upon you, and overtake you:]]></a:t>
            </a:r>
          </a:p>
        </p:txBody>
      </p:sp>
    </p:spTree>
  </p:cSld>
</p:notes>
</file>

<file path=ppt/notesSlides/notesSlide3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Cursed shall you be in the city, and cursed shall you be in the field.]]></a:t>
            </a:r>
          </a:p>
        </p:txBody>
      </p:sp>
    </p:spTree>
  </p:cSld>
</p:notes>
</file>

<file path=ppt/notesSlides/notesSlide3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Cursed shall be your basket and your store.]]></a:t>
            </a:r>
          </a:p>
        </p:txBody>
      </p:sp>
    </p:spTree>
  </p:cSld>
</p:notes>
</file>

<file path=ppt/notesSlides/notesSlide3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Cursed shall be the fruit of your body, and the fruit of your land, the increase of your cattle, and the flocks of your sheep.]]></a:t>
            </a:r>
          </a:p>
        </p:txBody>
      </p:sp>
    </p:spTree>
  </p:cSld>
</p:notes>
</file>

<file path=ppt/notesSlides/notesSlide3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Cursed shall be the fruit of your body, and the fruit of your land, the increase of your cattle, and the flocks of your sheep.]]></a:t>
            </a:r>
          </a:p>
        </p:txBody>
      </p:sp>
    </p:spTree>
  </p:cSld>
</p:notes>
</file>

<file path=ppt/notesSlides/notesSlide3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Cursed shall you be when you come in, and cursed shall you be when you go out.]]></a:t>
            </a: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And it shall come to pass, if you shall hearken diligently unto the voice of the LORD your God, to observe and to do all his commandments which I command you this day, that the LORD your God will set you on high above all nations of the earth:]]></a:t>
            </a:r>
          </a:p>
        </p:txBody>
      </p:sp>
    </p:spTree>
  </p:cSld>
</p:notes>
</file>

<file path=ppt/notesSlides/notesSlide4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The LORD shall send upon you cursing, vexation, and rebuke, in all that you set yours hand unto in order to do, until you be destroyed, and until you perish quickly; because of the wickedness of your doings, whereby you have forsaken me.]]></a:t>
            </a:r>
          </a:p>
        </p:txBody>
      </p:sp>
    </p:spTree>
  </p:cSld>
</p:notes>
</file>

<file path=ppt/notesSlides/notesSlide4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The LORD shall send upon you cursing, vexation, and rebuke, in all that you set yours hand unto in order to do, until you be destroyed, and until you perish quickly; because of the wickedness of your doings, whereby you have forsaken me.]]></a:t>
            </a:r>
          </a:p>
        </p:txBody>
      </p:sp>
    </p:spTree>
  </p:cSld>
</p:notes>
</file>

<file path=ppt/notesSlides/notesSlide4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The LORD shall send upon you cursing, vexation, and rebuke, in all that you set yours hand unto in order to do, until you be destroyed, and until you perish quickly; because of the wickedness of your doings, whereby you have forsaken me.]]></a:t>
            </a:r>
          </a:p>
        </p:txBody>
      </p:sp>
    </p:spTree>
  </p:cSld>
</p:notes>
</file>

<file path=ppt/notesSlides/notesSlide4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The LORD shall make the pestilence cleave unto you, until he have consumed you from off the land, where you go to possess it.]]></a:t>
            </a:r>
          </a:p>
        </p:txBody>
      </p:sp>
    </p:spTree>
  </p:cSld>
</p:notes>
</file>

<file path=ppt/notesSlides/notesSlide4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The LORD shall make the pestilence cleave unto you, until he have consumed you from off the land, where you go to possess it.]]></a:t>
            </a:r>
          </a:p>
        </p:txBody>
      </p:sp>
    </p:spTree>
  </p:cSld>
</p:notes>
</file>

<file path=ppt/notesSlides/notesSlide4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The LORD shall strike you with a consumption, and with a fever, and with an inflammation, and with an extreme burning, and with the sword, and with blasting, and with mildew; and they shall pursue you until you perish.]]></a:t>
            </a:r>
          </a:p>
        </p:txBody>
      </p:sp>
    </p:spTree>
  </p:cSld>
</p:notes>
</file>

<file path=ppt/notesSlides/notesSlide4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The LORD shall strike you with a consumption, and with a fever, and with an inflammation, and with an extreme burning, and with the sword, and with blasting, and with mildew; and they shall pursue you until you perish.]]></a:t>
            </a:r>
          </a:p>
        </p:txBody>
      </p:sp>
    </p:spTree>
  </p:cSld>
</p:notes>
</file>

<file path=ppt/notesSlides/notesSlide4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3. And your heaven that is over your head shall be brass, and the earth that is under you shall be iron.]]></a:t>
            </a:r>
          </a:p>
        </p:txBody>
      </p:sp>
    </p:spTree>
  </p:cSld>
</p:notes>
</file>

<file path=ppt/notesSlides/notesSlide4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4. The LORD shall make the rain of your land powder and dust: from heaven shall it come down upon you, until you be destroyed.]]></a:t>
            </a:r>
          </a:p>
        </p:txBody>
      </p:sp>
    </p:spTree>
  </p:cSld>
</p:notes>
</file>

<file path=ppt/notesSlides/notesSlide4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4. The LORD shall make the rain of your land powder and dust: from heaven shall it come down upon you, until you be destroyed.]]></a:t>
            </a:r>
          </a:p>
        </p:txBody>
      </p:sp>
    </p:spTree>
  </p:cSld>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And all these blessings shall come on you, and overtake you, if you shall hearken unto the voice of the LORD your God.]]></a:t>
            </a:r>
          </a:p>
        </p:txBody>
      </p:sp>
    </p:spTree>
  </p:cSld>
</p:notes>
</file>

<file path=ppt/notesSlides/notesSlide5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5. The LORD shall cause you to be smitten before yours enemies: you shall go out one way against them, and flee seven ways before them: and shall be removed into all the kingdoms of the earth.]]></a:t>
            </a:r>
          </a:p>
        </p:txBody>
      </p:sp>
    </p:spTree>
  </p:cSld>
</p:notes>
</file>

<file path=ppt/notesSlides/notesSlide5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5. The LORD shall cause you to be smitten before yours enemies: you shall go out one way against them, and flee seven ways before them: and shall be removed into all the kingdoms of the earth.]]></a:t>
            </a:r>
          </a:p>
        </p:txBody>
      </p:sp>
    </p:spTree>
  </p:cSld>
</p:notes>
</file>

<file path=ppt/notesSlides/notesSlide5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5. The LORD shall cause you to be smitten before yours enemies: you shall go out one way against them, and flee seven ways before them: and shall be removed into all the kingdoms of the earth.]]></a:t>
            </a:r>
          </a:p>
        </p:txBody>
      </p:sp>
    </p:spTree>
  </p:cSld>
</p:notes>
</file>

<file path=ppt/notesSlides/notesSlide5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6. And your carcass shall be food unto all fowls of the air, and unto the beasts of the earth, and no man shall frighten them away.]]></a:t>
            </a:r>
          </a:p>
        </p:txBody>
      </p:sp>
    </p:spTree>
  </p:cSld>
</p:notes>
</file>

<file path=ppt/notesSlides/notesSlide5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6. And your carcass shall be food unto all fowls of the air, and unto the beasts of the earth, and no man shall frighten them away.]]></a:t>
            </a:r>
          </a:p>
        </p:txBody>
      </p:sp>
    </p:spTree>
  </p:cSld>
</p:notes>
</file>

<file path=ppt/notesSlides/notesSlide5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7. The LORD will strike you with the botch of Egypt, and with the emerods, and with the scab, and with the itch, whereof you can not be healed.]]></a:t>
            </a:r>
          </a:p>
        </p:txBody>
      </p:sp>
    </p:spTree>
  </p:cSld>
</p:notes>
</file>

<file path=ppt/notesSlides/notesSlide5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7. The LORD will strike you with the botch of Egypt, and with the emerods, and with the scab, and with the itch, whereof you can not be healed.]]></a:t>
            </a:r>
          </a:p>
        </p:txBody>
      </p:sp>
    </p:spTree>
  </p:cSld>
</p:notes>
</file>

<file path=ppt/notesSlides/notesSlide5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8. The LORD shall strike you with madness, and blindness, and astonishment of heart:]]></a:t>
            </a:r>
          </a:p>
        </p:txBody>
      </p:sp>
    </p:spTree>
  </p:cSld>
</p:notes>
</file>

<file path=ppt/notesSlides/notesSlide5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9. And you shall grope at noonday, as the blind gropes in darkness, and you shall not prosper in your ways: and you shall be only oppressed and spoiled evermore, and no man shall save you.]]></a:t>
            </a:r>
          </a:p>
        </p:txBody>
      </p:sp>
    </p:spTree>
  </p:cSld>
</p:notes>
</file>

<file path=ppt/notesSlides/notesSlide5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9. And you shall grope at noonday, as the blind gropes in darkness, and you shall not prosper in your ways: and you shall be only oppressed and spoiled evermore, and no man shall save you.]]></a:t>
            </a:r>
          </a:p>
        </p:txBody>
      </p:sp>
    </p:spTree>
  </p:cSld>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And all these blessings shall come on you, and overtake you, if you shall hearken unto the voice of the LORD your God.]]></a:t>
            </a:r>
          </a:p>
        </p:txBody>
      </p:sp>
    </p:spTree>
  </p:cSld>
</p:notes>
</file>

<file path=ppt/notesSlides/notesSlide6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9. And you shall grope at noonday, as the blind gropes in darkness, and you shall not prosper in your ways: and you shall be only oppressed and spoiled evermore, and no man shall save you.]]></a:t>
            </a:r>
          </a:p>
        </p:txBody>
      </p:sp>
    </p:spTree>
  </p:cSld>
</p:notes>
</file>

<file path=ppt/notesSlides/notesSlide6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0. You shall betroth a wife, and another man shall lie with her: you shall build an house, and you shall not dwell therein: you shall plant a vineyard, and shall not gather the grapes thereof.]]></a:t>
            </a:r>
          </a:p>
        </p:txBody>
      </p:sp>
    </p:spTree>
  </p:cSld>
</p:notes>
</file>

<file path=ppt/notesSlides/notesSlide6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0. You shall betroth a wife, and another man shall lie with her: you shall build an house, and you shall not dwell therein: you shall plant a vineyard, and shall not gather the grapes thereof.]]></a:t>
            </a:r>
          </a:p>
        </p:txBody>
      </p:sp>
    </p:spTree>
  </p:cSld>
</p:notes>
</file>

<file path=ppt/notesSlides/notesSlide6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1. Yours ox shall be slain before yours eyes, and you shall not eat thereof: yours ass shall be violently taken away from before your face, and shall not be restored to you: your sheep shall be given unto yours enemies, and you shall have none to rescue them.]]></a:t>
            </a:r>
          </a:p>
        </p:txBody>
      </p:sp>
    </p:spTree>
  </p:cSld>
</p:notes>
</file>

<file path=ppt/notesSlides/notesSlide6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1. Yours ox shall be slain before yours eyes, and you shall not eat thereof: yours ass shall be violently taken away from before your face, and shall not be restored to you: your sheep shall be given unto yours enemies, and you shall have none to rescue them.]]></a:t>
            </a:r>
          </a:p>
        </p:txBody>
      </p:sp>
    </p:spTree>
  </p:cSld>
</p:notes>
</file>

<file path=ppt/notesSlides/notesSlide6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1. Yours ox shall be slain before yours eyes, and you shall not eat thereof: yours ass shall be violently taken away from before your face, and shall not be restored to you: your sheep shall be given unto yours enemies, and you shall have none to rescue them.]]></a:t>
            </a:r>
          </a:p>
        </p:txBody>
      </p:sp>
    </p:spTree>
  </p:cSld>
</p:notes>
</file>

<file path=ppt/notesSlides/notesSlide6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2. Your sons and your daughters shall be given unto another people, and yours eyes shall look, and fail with longing for them all the day long; and there shall be no might in yours hand.]]></a:t>
            </a:r>
          </a:p>
        </p:txBody>
      </p:sp>
    </p:spTree>
  </p:cSld>
</p:notes>
</file>

<file path=ppt/notesSlides/notesSlide6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2. Your sons and your daughters shall be given unto another people, and yours eyes shall look, and fail with longing for them all the day long; and there shall be no might in yours hand.]]></a:t>
            </a:r>
          </a:p>
        </p:txBody>
      </p:sp>
    </p:spTree>
  </p:cSld>
</p:notes>
</file>

<file path=ppt/notesSlides/notesSlide6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3. The fruit of your land, and all your labours, shall a nation which you know not eat up; and you shall be only oppressed and crushed always:]]></a:t>
            </a:r>
          </a:p>
        </p:txBody>
      </p:sp>
    </p:spTree>
  </p:cSld>
</p:notes>
</file>

<file path=ppt/notesSlides/notesSlide6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3. The fruit of your land, and all your labours, shall a nation which you know not eat up; and you shall be only oppressed and crushed always:]]></a:t>
            </a:r>
          </a:p>
        </p:txBody>
      </p:sp>
    </p:spTree>
  </p:cSld>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Blessed shall you be in the city, and blessed shall you be in the field.]]></a:t>
            </a:r>
          </a:p>
        </p:txBody>
      </p:sp>
    </p:spTree>
  </p:cSld>
</p:notes>
</file>

<file path=ppt/notesSlides/notesSlide7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4. So that you shall be mad for the sight of yours eyes which you shall see.]]></a:t>
            </a:r>
          </a:p>
        </p:txBody>
      </p:sp>
    </p:spTree>
  </p:cSld>
</p:notes>
</file>

<file path=ppt/notesSlides/notesSlide7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5. The LORD shall strike you in the knees, and in the legs, with a sore botch that cannot be healed, from the sole of your foot unto the top of your head.]]></a:t>
            </a:r>
          </a:p>
        </p:txBody>
      </p:sp>
    </p:spTree>
  </p:cSld>
</p:notes>
</file>

<file path=ppt/notesSlides/notesSlide7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5. The LORD shall strike you in the knees, and in the legs, with a sore botch that cannot be healed, from the sole of your foot unto the top of your head.]]></a:t>
            </a:r>
          </a:p>
        </p:txBody>
      </p:sp>
    </p:spTree>
  </p:cSld>
</p:notes>
</file>

<file path=ppt/notesSlides/notesSlide7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6. The LORD shall bring you, and your king which you shall set over you, unto a nation which neither you nor your fathers have known; and there shall you serve other gods, wood and stone.]]></a:t>
            </a:r>
          </a:p>
        </p:txBody>
      </p:sp>
    </p:spTree>
  </p:cSld>
</p:notes>
</file>

<file path=ppt/notesSlides/notesSlide7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6. The LORD shall bring you, and your king which you shall set over you, unto a nation which neither you nor your fathers have known; and there shall you serve other gods, wood and stone.]]></a:t>
            </a:r>
          </a:p>
        </p:txBody>
      </p:sp>
    </p:spTree>
  </p:cSld>
</p:notes>
</file>

<file path=ppt/notesSlides/notesSlide7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7. And you shall become an astonishment, a proverb, and a byword, among all nations where the LORD shall lead you.]]></a:t>
            </a:r>
          </a:p>
        </p:txBody>
      </p:sp>
    </p:spTree>
  </p:cSld>
</p:notes>
</file>

<file path=ppt/notesSlides/notesSlide7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7. And you shall become an astonishment, a proverb, and a byword, among all nations where the LORD shall lead you.]]></a:t>
            </a:r>
          </a:p>
        </p:txBody>
      </p:sp>
    </p:spTree>
  </p:cSld>
</p:notes>
</file>

<file path=ppt/notesSlides/notesSlide7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8. You shall carry much seed out into the field, and shall gather but little in; for the locust shall consume it.]]></a:t>
            </a:r>
          </a:p>
        </p:txBody>
      </p:sp>
    </p:spTree>
  </p:cSld>
</p:notes>
</file>

<file path=ppt/notesSlides/notesSlide7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9. You shall plant vineyards, and dress them, but shall neither drink of the wine, nor gather the grapes; for the worms shall eat them.]]></a:t>
            </a:r>
          </a:p>
        </p:txBody>
      </p:sp>
    </p:spTree>
  </p:cSld>
</p:notes>
</file>

<file path=ppt/notesSlides/notesSlide7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9. You shall plant vineyards, and dress them, but shall neither drink of the wine, nor gather the grapes; for the worms shall eat them.]]></a:t>
            </a:r>
          </a:p>
        </p:txBody>
      </p:sp>
    </p:spTree>
  </p:cSld>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Blessed shall be the fruit of your body, and the fruit of your ground, and the fruit of your cattle, the increase of your cattle, and the flocks of your sheep.]]></a:t>
            </a:r>
          </a:p>
        </p:txBody>
      </p:sp>
    </p:spTree>
  </p:cSld>
</p:notes>
</file>

<file path=ppt/notesSlides/notesSlide8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0. You shall have olive trees throughout all your coasts, but you shall not anoint yourself with the oil; for yours olive shall cast his fruit.]]></a:t>
            </a:r>
          </a:p>
        </p:txBody>
      </p:sp>
    </p:spTree>
  </p:cSld>
</p:notes>
</file>

<file path=ppt/notesSlides/notesSlide8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0. You shall have olive trees throughout all your coasts, but you shall not anoint yourself with the oil; for yours olive shall cast his fruit.]]></a:t>
            </a:r>
          </a:p>
        </p:txBody>
      </p:sp>
    </p:spTree>
  </p:cSld>
</p:notes>
</file>

<file path=ppt/notesSlides/notesSlide8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1. You shall brought forth sons and daughters, but you shall not enjoy them; for they shall go into captivity.]]></a:t>
            </a:r>
          </a:p>
        </p:txBody>
      </p:sp>
    </p:spTree>
  </p:cSld>
</p:notes>
</file>

<file path=ppt/notesSlides/notesSlide8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1. You shall brought forth sons and daughters, but you shall not enjoy them; for they shall go into captivity.]]></a:t>
            </a:r>
          </a:p>
        </p:txBody>
      </p:sp>
    </p:spTree>
  </p:cSld>
</p:notes>
</file>

<file path=ppt/notesSlides/notesSlide8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2. All your trees and fruit of your land shall the locust consume.]]></a:t>
            </a:r>
          </a:p>
        </p:txBody>
      </p:sp>
    </p:spTree>
  </p:cSld>
</p:notes>
</file>

<file path=ppt/notesSlides/notesSlide8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3. The stranger that is within you shall get up above you very high; and you shall come down very low.]]></a:t>
            </a:r>
          </a:p>
        </p:txBody>
      </p:sp>
    </p:spTree>
  </p:cSld>
</p:notes>
</file>

<file path=ppt/notesSlides/notesSlide8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3. The stranger that is within you shall get up above you very high; and you shall come down very low.]]></a:t>
            </a:r>
          </a:p>
        </p:txBody>
      </p:sp>
    </p:spTree>
  </p:cSld>
</p:notes>
</file>

<file path=ppt/notesSlides/notesSlide8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4. He shall lend to you, and you shall not lend to him: he shall be the head, and you shall be the tail.]]></a:t>
            </a:r>
          </a:p>
        </p:txBody>
      </p:sp>
    </p:spTree>
  </p:cSld>
</p:notes>
</file>

<file path=ppt/notesSlides/notesSlide8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4. He shall lend to you, and you shall not lend to him: he shall be the head, and you shall be the tail.]]></a:t>
            </a:r>
          </a:p>
        </p:txBody>
      </p:sp>
    </p:spTree>
  </p:cSld>
</p:notes>
</file>

<file path=ppt/notesSlides/notesSlide8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5. Moreover all these curses shall come upon you, and shall pursue you, and overtake you, till you be destroyed; because you hearkened not unto the voice of the LORD your God, to keep his commandments and his statutes which he commanded you:]]></a:t>
            </a:r>
          </a:p>
        </p:txBody>
      </p:sp>
    </p:spTree>
  </p:cSld>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Blessed shall be the fruit of your body, and the fruit of your ground, and the fruit of your cattle, the increase of your cattle, and the flocks of your sheep.]]></a:t>
            </a:r>
          </a:p>
        </p:txBody>
      </p:sp>
    </p:spTree>
  </p:cSld>
</p:notes>
</file>

<file path=ppt/notesSlides/notesSlide9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5. Moreover all these curses shall come upon you, and shall pursue you, and overtake you, till you be destroyed; because you hearkened not unto the voice of the LORD your God, to keep his commandments and his statutes which he commanded you:]]></a:t>
            </a:r>
          </a:p>
        </p:txBody>
      </p:sp>
    </p:spTree>
  </p:cSld>
</p:notes>
</file>

<file path=ppt/notesSlides/notesSlide9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5. Moreover all these curses shall come upon you, and shall pursue you, and overtake you, till you be destroyed; because you hearkened not unto the voice of the LORD your God, to keep his commandments and his statutes which he commanded you:]]></a:t>
            </a:r>
          </a:p>
        </p:txBody>
      </p:sp>
    </p:spTree>
  </p:cSld>
</p:notes>
</file>

<file path=ppt/notesSlides/notesSlide9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6. And they shall be upon you for a sign and for a wonder, and upon your seed for ever.]]></a:t>
            </a:r>
          </a:p>
        </p:txBody>
      </p:sp>
    </p:spTree>
  </p:cSld>
</p:notes>
</file>

<file path=ppt/notesSlides/notesSlide9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7. Because you served not the LORD your God with joyfulness, and with gladness of heart, for the abundance of all things;]]></a:t>
            </a:r>
          </a:p>
        </p:txBody>
      </p:sp>
    </p:spTree>
  </p:cSld>
</p:notes>
</file>

<file path=ppt/notesSlides/notesSlide9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7. Because you served not the LORD your God with joyfulness, and with gladness of heart, for the abundance of all things;]]></a:t>
            </a:r>
          </a:p>
        </p:txBody>
      </p:sp>
    </p:spTree>
  </p:cSld>
</p:notes>
</file>

<file path=ppt/notesSlides/notesSlide9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8. Therefore shall you serve yours enemies which the LORD shall send against you, in hunger, and in thirst, and in nakedness, and in lack of all things: and he shall put a yoke of iron upon your neck, until he have destroyed you.]]></a:t>
            </a:r>
          </a:p>
        </p:txBody>
      </p:sp>
    </p:spTree>
  </p:cSld>
</p:notes>
</file>

<file path=ppt/notesSlides/notesSlide9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8. Therefore shall you serve yours enemies which the LORD shall send against you, in hunger, and in thirst, and in nakedness, and in lack of all things: and he shall put a yoke of iron upon your neck, until he have destroyed you.]]></a:t>
            </a:r>
          </a:p>
        </p:txBody>
      </p:sp>
    </p:spTree>
  </p:cSld>
</p:notes>
</file>

<file path=ppt/notesSlides/notesSlide9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8. Therefore shall you serve yours enemies which the LORD shall send against you, in hunger, and in thirst, and in nakedness, and in lack of all things: and he shall put a yoke of iron upon your neck, until he have destroyed you.]]></a:t>
            </a:r>
          </a:p>
        </p:txBody>
      </p:sp>
    </p:spTree>
  </p:cSld>
</p:notes>
</file>

<file path=ppt/notesSlides/notesSlide9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9. The LORD shall bring a nation against you from far, from the end of the earth, as swift as the eagle flies; a nation whose tongue you shall not understand;]]></a:t>
            </a:r>
          </a:p>
        </p:txBody>
      </p:sp>
    </p:spTree>
  </p:cSld>
</p:notes>
</file>

<file path=ppt/notesSlides/notesSlide9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0. A nation of fierce countenance, which shall not regard the person of the old, nor show favour to the young:]]></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604244"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xml"/>
</Relationships>

</file>

<file path=ppt/slides/_rels/slide10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0.xml"/>
</Relationships>

</file>

<file path=ppt/slides/_rels/slide10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1.xml"/>
</Relationships>

</file>

<file path=ppt/slides/_rels/slide10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2.xml"/>
</Relationships>

</file>

<file path=ppt/slides/_rels/slide10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3.xml"/>
</Relationships>

</file>

<file path=ppt/slides/_rels/slide10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4.xml"/>
</Relationships>

</file>

<file path=ppt/slides/_rels/slide10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5.xml"/>
</Relationships>

</file>

<file path=ppt/slides/_rels/slide10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6.xml"/>
</Relationships>

</file>

<file path=ppt/slides/_rels/slide10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7.xml"/>
</Relationships>

</file>

<file path=ppt/slides/_rels/slide10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8.xml"/>
</Relationships>

</file>

<file path=ppt/slides/_rels/slide10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9.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1.xml"/>
</Relationships>

</file>

<file path=ppt/slides/_rels/slide1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10.xml"/>
</Relationships>

</file>

<file path=ppt/slides/_rels/slide1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11.xml"/>
</Relationships>

</file>

<file path=ppt/slides/_rels/slide1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12.xml"/>
</Relationships>

</file>

<file path=ppt/slides/_rels/slide1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13.xml"/>
</Relationships>

</file>

<file path=ppt/slides/_rels/slide1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14.xml"/>
</Relationships>

</file>

<file path=ppt/slides/_rels/slide1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15.xml"/>
</Relationships>

</file>

<file path=ppt/slides/_rels/slide1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16.xml"/>
</Relationships>

</file>

<file path=ppt/slides/_rels/slide1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17.xml"/>
</Relationships>

</file>

<file path=ppt/slides/_rels/slide1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18.xml"/>
</Relationships>

</file>

<file path=ppt/slides/_rels/slide1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19.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2.xml"/>
</Relationships>

</file>

<file path=ppt/slides/_rels/slide1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20.xml"/>
</Relationships>

</file>

<file path=ppt/slides/_rels/slide1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21.xml"/>
</Relationships>

</file>

<file path=ppt/slides/_rels/slide1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22.xml"/>
</Relationships>

</file>

<file path=ppt/slides/_rels/slide1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23.xml"/>
</Relationships>

</file>

<file path=ppt/slides/_rels/slide1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24.xml"/>
</Relationships>

</file>

<file path=ppt/slides/_rels/slide1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25.xml"/>
</Relationships>

</file>

<file path=ppt/slides/_rels/slide1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26.xml"/>
</Relationships>

</file>

<file path=ppt/slides/_rels/slide1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27.xml"/>
</Relationships>

</file>

<file path=ppt/slides/_rels/slide1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28.xml"/>
</Relationships>

</file>

<file path=ppt/slides/_rels/slide1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29.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3.xml"/>
</Relationships>

</file>

<file path=ppt/slides/_rels/slide1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30.xml"/>
</Relationships>

</file>

<file path=ppt/slides/_rels/slide1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31.xml"/>
</Relationships>

</file>

<file path=ppt/slides/_rels/slide1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32.xml"/>
</Relationships>

</file>

<file path=ppt/slides/_rels/slide1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33.xml"/>
</Relationships>

</file>

<file path=ppt/slides/_rels/slide1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34.xml"/>
</Relationships>

</file>

<file path=ppt/slides/_rels/slide1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35.xml"/>
</Relationships>

</file>

<file path=ppt/slides/_rels/slide1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36.xml"/>
</Relationships>

</file>

<file path=ppt/slides/_rels/slide1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37.xml"/>
</Relationships>

</file>

<file path=ppt/slides/_rels/slide1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38.xml"/>
</Relationships>

</file>

<file path=ppt/slides/_rels/slide1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39.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4.xml"/>
</Relationships>

</file>

<file path=ppt/slides/_rels/slide1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40.xml"/>
</Relationships>

</file>

<file path=ppt/slides/_rels/slide1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41.xml"/>
</Relationships>

</file>

<file path=ppt/slides/_rels/slide1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42.xml"/>
</Relationships>

</file>

<file path=ppt/slides/_rels/slide1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43.xml"/>
</Relationships>

</file>

<file path=ppt/slides/_rels/slide1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44.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5.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6.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7.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8.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9.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0.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2.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3.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4.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5.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6.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7.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8.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9.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0.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2.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3.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4.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5.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6.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7.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8.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9.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0.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2.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3.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4.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5.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6.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7.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8.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9.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0.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2.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3.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4.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5.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6.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7.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8.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9.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0.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2.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3.xml"/>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4.xml"/>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5.xml"/>
</Relationships>

</file>

<file path=ppt/slides/_rels/slide6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6.xml"/>
</Relationships>

</file>

<file path=ppt/slides/_rels/slide6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7.xml"/>
</Relationships>

</file>

<file path=ppt/slides/_rels/slide6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8.xml"/>
</Relationships>

</file>

<file path=ppt/slides/_rels/slide6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9.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xml"/>
</Relationships>

</file>

<file path=ppt/slides/_rels/slide7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0.xml"/>
</Relationships>

</file>

<file path=ppt/slides/_rels/slide7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1.xml"/>
</Relationships>

</file>

<file path=ppt/slides/_rels/slide7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2.xml"/>
</Relationships>

</file>

<file path=ppt/slides/_rels/slide7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3.xml"/>
</Relationships>

</file>

<file path=ppt/slides/_rels/slide7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4.xml"/>
</Relationships>

</file>

<file path=ppt/slides/_rels/slide7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5.xml"/>
</Relationships>

</file>

<file path=ppt/slides/_rels/slide7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6.xml"/>
</Relationships>

</file>

<file path=ppt/slides/_rels/slide7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7.xml"/>
</Relationships>

</file>

<file path=ppt/slides/_rels/slide7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8.xml"/>
</Relationships>

</file>

<file path=ppt/slides/_rels/slide7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9.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xml"/>
</Relationships>

</file>

<file path=ppt/slides/_rels/slide8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0.xml"/>
</Relationships>

</file>

<file path=ppt/slides/_rels/slide8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1.xml"/>
</Relationships>

</file>

<file path=ppt/slides/_rels/slide8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2.xml"/>
</Relationships>

</file>

<file path=ppt/slides/_rels/slide8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3.xml"/>
</Relationships>

</file>

<file path=ppt/slides/_rels/slide8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4.xml"/>
</Relationships>

</file>

<file path=ppt/slides/_rels/slide8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5.xml"/>
</Relationships>

</file>

<file path=ppt/slides/_rels/slide8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6.xml"/>
</Relationships>

</file>

<file path=ppt/slides/_rels/slide8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7.xml"/>
</Relationships>

</file>

<file path=ppt/slides/_rels/slide8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8.xml"/>
</Relationships>

</file>

<file path=ppt/slides/_rels/slide8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9.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xml"/>
</Relationships>

</file>

<file path=ppt/slides/_rels/slide9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0.xml"/>
</Relationships>

</file>

<file path=ppt/slides/_rels/slide9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1.xml"/>
</Relationships>

</file>

<file path=ppt/slides/_rels/slide9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2.xml"/>
</Relationships>

</file>

<file path=ppt/slides/_rels/slide9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3.xml"/>
</Relationships>

</file>

<file path=ppt/slides/_rels/slide9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4.xml"/>
</Relationships>

</file>

<file path=ppt/slides/_rels/slide9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5.xml"/>
</Relationships>

</file>

<file path=ppt/slides/_rels/slide9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6.xml"/>
</Relationships>

</file>

<file path=ppt/slides/_rels/slide9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7.xml"/>
</Relationships>

</file>

<file path=ppt/slides/_rels/slide9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8.xml"/>
</Relationships>

</file>

<file path=ppt/slides/_rels/slide9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9.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p:cNvSpPr txBox="1"/>
          <p:nvPr/>
        </p:nvSpPr>
        <p:spPr>
          <a:xfrm>
            <a:off x="0" y="0"/>
            <a:ext cx="9144000" cy="5143500"/>
          </a:xfrm>
          <a:prstGeom prst="rect">
            <a:avLst/>
          </a:prstGeom>
          <a:noFill/>
        </p:spPr>
        <p:txBody>
          <a:bodyPr anchor="ctr" anchorCtr="0" rtlCol="0" vert="horz" bIns="45720" lIns="91440" rIns="91440" tIns="45720">
            <a:spAutoFit/>
          </a:bodyPr>
          <a:lstStyle/>
          <a:p>
            <a:pPr algn="ctr" rtl="0" fontAlgn="ctr" marL="0" marR="0" indent="0" lvl="0">
              <a:lnSpc>
                <a:spcPct val="100000"/>
              </a:lnSpc>
              <a:spcBef>
                <a:spcPts val="0"/>
              </a:spcBef>
              <a:spcAft>
                <a:spcPts val="0"/>
              </a:spcAft>
            </a:pPr>
            <a:r>
              <a:rPr lang="en-US" b="1" strike="noStrike" sz="6000" spc="0" u="none" cap="none">
                <a:solidFill>
                  <a:srgbClr val="000000">
                    <a:alpha val="100000"/>
                  </a:srgbClr>
                </a:solidFill>
                <a:latin typeface="Roboto"/>
              </a:rPr>
              <a:t><![CDATA[உபாகமம் : 2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 உன் கூடையும், மாப்பிசைகிற உன் தொட்டியும் ஆசீர்வதிக்கப்பட்டிருக்கு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8]]></a:t>
            </a:r>
          </a:p>
        </p:txBody>
      </p:sp>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ர்த்தர் உன்மேல் கழுகு பறக்கும் வேகமாய் வரப்பண்ணுவா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8]]></a:t>
            </a:r>
          </a:p>
        </p:txBody>
      </p:sp>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1. நீ அழியுமட்டும் அந்த ஜாதியான் உன் மிருகஜீவன்களின் பலனையும், உன் நிலத்தின் கனியையும் புசிப்பா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8]]></a:t>
            </a:r>
          </a:p>
        </p:txBody>
      </p:sp>
    </p:spTree>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வன் உன்னை அழித்துத் தீருமட்டும் உன் தானியத்திலும், திராட்சரசத்திலும், எண்ணெயிலும், உ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8]]></a:t>
            </a:r>
          </a:p>
        </p:txBody>
      </p:sp>
    </p:spTree>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மந்தைகளிலுள்ள ஆடுமாடுகளிலும் உனக்கு ஒன்றும் மீதியாகவைக்கமாட்டா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8]]></a:t>
            </a:r>
          </a:p>
        </p:txBody>
      </p:sp>
    </p:spTree>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2. உன் தேசமெங்கும் நீ நம்பியிருக்கும் உயரமும் அரணிப்பும் மதில்கள் விழுமளவும், அவன் உ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8]]></a:t>
            </a:r>
          </a:p>
        </p:txBody>
      </p:sp>
    </p:spTree>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சல்களிலெங்கும் உன்னை முற்றிக்கைப்போடுவான்; உன் தேவனாகிய கர்த்தர் உனக்குக் கொடுத்த உன்னுடை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8]]></a:t>
            </a:r>
          </a:p>
        </p:txBody>
      </p:sp>
    </p:spTree>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சமெங்குமுள்ள உன்னுடைய வாசல்கள்தோறும் உன்னை முற்றிக்கைப்போடுவா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8]]></a:t>
            </a:r>
          </a:p>
        </p:txBody>
      </p:sp>
    </p:spTree>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3. உன் சத்துருக்கள் உன்னை முற்றிக்கைப்போட்டு நெருக்குங்காலத்தில், உன் தேவனாகிய கர்த்தர் உனக்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8]]></a:t>
            </a:r>
          </a:p>
        </p:txBody>
      </p:sp>
    </p:spTree>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டுத்த உன் கர்ப்பக்கனியான உன் புத்திரபுத்திரிகளின் மாம்சத்தைத் தின்பா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8]]></a:t>
            </a:r>
          </a:p>
        </p:txBody>
      </p:sp>
    </p:spTree>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4. உன் சத்துருக்கள் உன் வாசல்களிலும் உன்னை முற்றிக்கைப்போட்டு நெருக்குங்காலத்தில், உன்னிடத்தி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8]]></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6. நீ வருகையிலும் ஆசீர்வதிக்கப்பட்டிருப்பாய், நீ போகையிலும் ஆசீர்வதிக்கப்பட்டிருப்பா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8]]></a:t>
            </a:r>
          </a:p>
        </p:txBody>
      </p:sp>
    </p:spTree>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ருக்கும் சுகசெல்வமுமுள்ள மனிதன் சகலத்தையும் இழந்து, தன் இல்லாமையிலே தான் தின்னும் தன் பிள்ளைகளி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8]]></a:t>
            </a:r>
          </a:p>
        </p:txBody>
      </p:sp>
    </p:spTree>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மாம்சத்தி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8]]></a:t>
            </a:r>
          </a:p>
        </p:txBody>
      </p:sp>
    </p:spTree>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5. தன் சகோதரனுக்காகிலும், தன் மார்பில் இருக்கிற மனைவிக்காகிலும், தனக்கு மீந்திருக்கிற தன் மக்களி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8]]></a:t>
            </a:r>
          </a:p>
        </p:txBody>
      </p:sp>
    </p:spTree>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ஒருவனுக்காகிலும் கொஞ்சமேனும் கொடாதபடி அவர்கள்மேல் வன்கண்ணாயிருப்பா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8]]></a:t>
            </a:r>
          </a:p>
        </p:txBody>
      </p:sp>
    </p:spTree>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6. உன்னிடத்தில் சுகசெல்வத்தினாலும் செருக்கினாலும் தன் உள்ளங்காலைத் தரையின்மேல் வைக்க அஞ்சி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8]]></a:t>
            </a:r>
          </a:p>
        </p:txBody>
      </p:sp>
    </p:spTree>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ருக்கும் சுகசெல்வமுமுள்ள ஸ்திரீ தன் கால்களின் நடுவே புறப்பட்ட தன் நஞ்சுக்கொடியினிமித்தமும், 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8]]></a:t>
            </a:r>
          </a:p>
        </p:txBody>
      </p:sp>
    </p:spTree>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ற்ற பிள்ளைகளினிமித்தமும், தன் மார்பில் இருக்கிற புருஷன்மேலும் தன் குமாரன்மேலும் 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8]]></a:t>
            </a:r>
          </a:p>
        </p:txBody>
      </p:sp>
    </p:spTree>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மாரத்தியின்மேலும் வன்கண்ணாயிருப்பா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8]]></a:t>
            </a:r>
          </a:p>
        </p:txBody>
      </p:sp>
    </p:spTree>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7. உன் சத்துருக்கள் உன் வாசல்களில் உன்னை முற்றிக்கைப்போட்டு நெருக்குங்காலத்தில், சகலமு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8]]></a:t>
            </a:r>
          </a:p>
        </p:txBody>
      </p:sp>
    </p:spTree>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றைவுபடுவதினால், அவைகளை இரகசியமாய்த் தின்னுவா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8]]></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7. உனக்கு விரோதமாய் எழும்பும் உன் சத்துருக்களைக் கர்த்தர் உனக்குமுன்பாக முறிய அடிக்கப்படும்ப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8]]></a:t>
            </a:r>
          </a:p>
        </p:txBody>
      </p:sp>
    </p:spTree>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8. உன் தேவனாகிய கர்த்தர் என்னும் மகிமையும் பயங்கரமுமான நாமத்திற்குப் பயப்படும்படிக்கு, நீ இந்தப்]]></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8]]></a:t>
            </a:r>
          </a:p>
        </p:txBody>
      </p:sp>
    </p:spTree>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ஸ்தகத்தில் எழுதியிருக்கிற இந்த நியாயப்பிரமாண வார்த்தைகளின்படியெல்லாம் நடக்கக் கவனமாயிராவிட்டா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8]]></a:t>
            </a:r>
          </a:p>
        </p:txBody>
      </p:sp>
    </p:spTree>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9. கர்த்தர் நீங்காத பெரிய வாதைகளாலும் நீங்காத கொடிய ரோகங்களாலும் உன்னையும் உன் சந்ததியை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8]]></a:t>
            </a:r>
          </a:p>
        </p:txBody>
      </p:sp>
    </p:spTree>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திசயமாய் வாதி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8]]></a:t>
            </a:r>
          </a:p>
        </p:txBody>
      </p:sp>
    </p:spTree>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60. நீ கண்டு பயந்த எகிப்து வியாதிகளெல்லாம் உன்மேல் வருவிப்பார்; அவைகள் உன்னைப் பற்றிக்கொள்ளு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8]]></a:t>
            </a:r>
          </a:p>
        </p:txBody>
      </p:sp>
    </p:spTree>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61. இந்த நியாயப்பிரமாண புஸ்தகத்தில் எழுதியிராத எல்லாப் பிணியையும் வாதையையும் நீ அழியுமளவும் கர்த்த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8]]></a:t>
            </a:r>
          </a:p>
        </p:txBody>
      </p:sp>
    </p:spTree>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உன்மேல் வரப்பண்ணுவா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8]]></a:t>
            </a:r>
          </a:p>
        </p:txBody>
      </p:sp>
    </p:spTree>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62. திரட்சியிலே வானத்து நட்சத்திரங்களைப்போல் இருந்த நீங்கள், உங்கள் தேவனாகிய கர்த்தரி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8]]></a:t>
            </a:r>
          </a:p>
        </p:txBody>
      </p:sp>
    </p:spTree>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த்தத்திற்குச் செவிகொடாமற்போனதினால், கொஞ்சம் ஜனமாய்ப்போவீ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8]]></a:t>
            </a:r>
          </a:p>
        </p:txBody>
      </p:sp>
    </p:spTree>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63. கர்த்தர் உங்களுக்கு நன்மை செய்யுமளவும் உங்களைப் பெருகப்பண்ணவும் எப்படி உங்கள் மே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8]]></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ஒப்புக்கொடுப்பார்; ஒரு வழியாய் உனக்கு எதிராகப் புறப்பட்டு வருவார்கள்; ஏழு வழியாய் உனக்கு முன்பா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8]]></a:t>
            </a:r>
          </a:p>
        </p:txBody>
      </p:sp>
    </p:spTree>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இரம்மியமாயிருந்தாரோ, அப்படியே கர்த்தர் உங்களை அழிக்கவும் உங்களை அதம்பண்ணவும் இரம்மியமாயிருப்பா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8]]></a:t>
            </a:r>
          </a:p>
        </p:txBody>
      </p:sp>
    </p:spTree>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ங்கள் சுதந்தரிக்கப்போகிற தேசத்திலிருந்து பிடுங்கிப்போடப்படுவீ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8]]></a:t>
            </a:r>
          </a:p>
        </p:txBody>
      </p:sp>
    </p:spTree>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64. கர்த்தர் உன்னைப் பூமியின் ஒரு முனைதுவக்கி பூமியின் மறுமுனைமட்டும் இருக்கிற எல்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8]]></a:t>
            </a:r>
          </a:p>
        </p:txBody>
      </p:sp>
    </p:spTree>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ஜனங்களுக்குள்ளும் சிதற அடிப்பார்; அங்கே நீயும் உன் பிதாக்களும் அறியாத மரமும் கல்லுமான அந்நி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8]]></a:t>
            </a:r>
          </a:p>
        </p:txBody>
      </p:sp>
    </p:spTree>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வர்களைச் சேவிப்பா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8]]></a:t>
            </a:r>
          </a:p>
        </p:txBody>
      </p:sp>
    </p:spTree>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65. அந்த ஜாதிகளுக்குள்ளே உனக்கு இளைப்பாறுதல் இராது; உன் உள்ளங்கால்கள் தங்கித் தரிக்க இடமும் இரா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8]]></a:t>
            </a:r>
          </a:p>
        </p:txBody>
      </p:sp>
    </p:spTree>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ங்கே கர்த்தர் உனக்குத் தத்தளிக்கிற இருதயத்தையும், சோர்ந்துபோகிற கண்களையும், மனச்சஞ்சலத்தை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8]]></a:t>
            </a:r>
          </a:p>
        </p:txBody>
      </p:sp>
    </p:spTree>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டுப்பா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8]]></a:t>
            </a:r>
          </a:p>
        </p:txBody>
      </p:sp>
    </p:spTree>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66. உன் ஜீவன் உனக்குச் சந்தேகத்தில் ஊசலாடும்; உன் ஜீவனைப்பற்றி நம்பிக்கையில்லாமல் இரவும் பகலு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8]]></a:t>
            </a:r>
          </a:p>
        </p:txBody>
      </p:sp>
    </p:spTree>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கில்கொண்டிருப்பா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8]]></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ஓடிப்போவா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8]]></a:t>
            </a:r>
          </a:p>
        </p:txBody>
      </p:sp>
    </p:spTree>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67. நீ பயப்படும் உன் இருதயத்தின் திகிலினாலும், உன் கண்கள் காணும் காட்சியினாலும், விடியற்காலத்தி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8]]></a:t>
            </a:r>
          </a:p>
        </p:txBody>
      </p:sp>
    </p:spTree>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ப்பொழுது சாயங்காலம் வருமோ என்றும், சாயங்காலத்தில், எப்பொழுது விடியற்காலம் வருமோ என்றும் சொல்லுவா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8]]></a:t>
            </a:r>
          </a:p>
        </p:txBody>
      </p:sp>
    </p:spTree>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68. இனிக் காணாதிருப்பாய் என்று நான் உனக்குச் சொன்னவழியாய், கர்த்தர் உன்னைக் கப்பல்களி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8]]></a:t>
            </a:r>
          </a:p>
        </p:txBody>
      </p:sp>
    </p:spTree>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கிப்திற்குத் திரும்பக் கொண்டுபோகப்பண்ணுவார்; அங்கே உங்கள் சத்துருக்களுக்கு வேலைக்காரராகவு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8]]></a:t>
            </a:r>
          </a:p>
        </p:txBody>
      </p:sp>
    </p:spTree>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லைக்காரிகளாகவும் விற்கப்படுவீர்கள்; உங்களைக் கொள்வாரும் இல்லாதிருப்பார்கள் என்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8]]></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8. கர்த்தர் உன் களஞ்சியங்களிலும், நீ கையிடும் எல்லா வேலையிலும் உனக்கு ஆசீர்வாதம் கட்டளையிடுவார்; உ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8]]></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வனாகிய கர்த்தர் உனக்குக் கொடுக்கும் தேசத்திலே உன்னை ஆசீர்வதிப்பா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8]]></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9. நீ உன் தேவனாகிய கர்த்தரின் கட்டளைகளைக் கைக்கொண்டு, அவர் வழிகளில் நடக்கும்போது, கர்த்தர் உன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8]]></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ஆணையிட்டபடியே, உன்னைத் தமக்குப் பரிசுத்த ஜனமாக நிலைப்படுத்துவா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0. அப்பொழுது கர்த்தருடைய நாமம் எனக்குத் தரிக்கப்பட்டது என்று பூமியின் ஜனங்களெல்லாம் கண்டு, உனக்குப்]]></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8]]></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 இன்று நான் உனக்கு விதிக்கிற உன் தேவனாகிய கர்த்தருடைய கட்டளைகளின்படியெல்லாம் செய்ய 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8]]></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யப்படுவா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8]]></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1. உனக்குக் கொடுப்பேன் என்று கர்த்தர் உன் பிதாக்களுக்கு ஆணையிட்டதேசத்தில், கர்த்தர் உ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8]]></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ர்ப்பத்தின் கனியிலும், உன் மிருகஜீவன்களின் பலனிலும், உன் நிலத்தின் கனியிலும் உனக்குப் பரிபூரண நன்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8]]></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உண்டாகக் கட்டளையிடுவா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8]]></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2. ஏற்றகாலத்தில் உன் தேசத்திலே மழை பெய்யவும், நீ கையிட்டுச்செய்யும் வேலைகளையெல்லா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8]]></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ஆசீர்வதிக்கவும், கர்த்தர் உனக்குத் தமது நல்ல பொக்கிஷசாலையாகிய வானத்தைத் திறப்பார்; நீ அநேக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8]]></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ஜாதிகளுக்குக் கடன்கொடுப்பாய். நீயோ கடன் வாங்காதிருப்பா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8]]></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3. இன்று நான் உங்களுக்கு விதிக்கிற வார்த்தைகள் யாவையும் விட்டு விலகி வேறே தேவர்களைச் சேவிக்கும்ப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8]]></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 வலதுபுறம் இடதுபுறம் சாயாம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8]]></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4. இன்று நான் உனக்கு விதிக்கிற உன் தேவனாகிய கர்த்தரின் கட்டளைகளை கைக்கொள்ளவும் அவைகளின்ப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8]]></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வனமாயிருக்கும்படிக்கு, அவர் சத்தத்திற்கு உண்மையாய்ச் செவிகொடுப்பாயானால், உன் தேவனாகிய கர்த்த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8]]></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டக்கவும் அவைகளுக்குச் செவிகொடுத்துவந்தால், கர்த்தர் உன்னை வாலாக்காமல் தலையாக்குவார், நீ கீழாகாம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8]]></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மேலாவா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8]]></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5. இன்று நான் உனக்கு விதிக்கிற உன் தேவனாகிய கர்த்தருடைய எல்லாக் கற்பனைகளின்படி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8]]></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ட்டளைகளின்படியும் நடக்கக் கவனமாயிருக்கிறதற்கு, அவர் சத்தத்திற்குச் செவிகொடாதேபோவாயாகில், இப்பொழு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8]]></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ல்லப்படும் சாபங்களெல்லாம் உன்மேல் வந்து உனக்குப் பலிக்கு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8]]></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6. நீ பட்டணத்திலும் சபிக்கப்பட்டிருப்பாய், வெளியிலும் சபிக்கப்பட்டிருப்பா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8]]></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7. உன் கூடையும், மாப்பிசைகிற உன் தொட்டியும் சபிக்கப்பட்டிருக்கு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8]]></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8. உன் கர்ப்பத்தின் கனியும், உன் நிலத்தின் கனியும், உன் மாடுகளின் பெருக்கமும், உன் ஆடுகளி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8]]></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மந்தைகளும் சபிக்கப்பட்டிருக்கு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8]]></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9. நீ வருகையிலும் சபிக்கப்பட்டிருப்பாய், நீ போகையிலும் சபிக்கப்பட்டிருப்பா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8]]></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மியிலுள்ள சகல ஜாதிகளிலும் உன்னை மேன்மையாக வைப்பா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8]]></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0. என்னைவிட்டு விலகி நீ செய்துவருகிற உன் துர்க்கிரியைகளினிமித்தம் சீக்கிரத்தில் கெட்டுப்போ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8]]></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ழியுமட்டும், நீ கையிட்டுச் செய்கிறதெல்லாவற்றிலும் கர்த்தர் உனக்குச் சாபத்தையும் சஞ்சலத்தை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8]]></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ட்டையும் வரப்பண்ணுவா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8]]></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1. நீ சுதந்தரிக்கும் தேசத்தில் கர்த்தர் உன்னை நிர்மூலமாக்குமட்டும் கொள்ளை நோய் உன்னைப்]]></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8]]></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டித்துக்கொள்ளப்பண்ணுவா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8]]></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2. கர்த்தர் உன்னை ஈளையினாலும், காய்ச்சலினாலும் உஷ்ணத்தினாலும், எரிபந்தத்தினாலும், வறட்சியினாலு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8]]></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ருக்காயினாலும், விஷப்பனியினாலும் வாதிப்பார்; நீ அழியுமட்டும் இவைகள் உன்னைப் பின்தொடரு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8]]></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3. உன் தலைக்குமேலுள்ள வானம் வெண்கலமும், உனக்குக் கீழுள்ள பூமி இரும்புமாய் இருக்கு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8]]></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4. உன் தேசத்து மழையைக் கர்த்தர் புழுதியும் மண்ணுமாக பெய்யப்பண்ணுவார்; நீ அழியுமட்டும் அப்படி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8]]></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னத்திலிருந்து உன்மேல் இறங்கிவரு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8]]></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 நீ உன் தேவனாகிய கர்த்தரின் சத்தத்துக்குச் செவிகொடுக்கும்போது, இப்பொழுது சொல்லப்ப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8]]></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5. உன் சத்துருக்களுக்கு முன்பாக நீ முறிய அடிக்கப்படும்படி கர்த்தர் செய்வார்; ஒரு வழியா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8]]></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வர்களுக்கு எதிராகப் புறப்படுவாய், ஏழு வழியாய் அவர்களுக்கு முன்பாக ஓடிப்போவாய்; நீ பூமியிலுள்ள எல்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8]]></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ராஜ்யங்களிலும் சிதறுண்டுபோவா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8]]></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6. உன் பிணம் ஆகாயத்துப் பறவைகளுக்கும் பூமியின் மிருகங்களுக்கும் இரையாகும்; அவை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8]]></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ரட்டுவாரில்லாதிருப்பா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8]]></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7. நீ குணமாகாதபடி கர்த்தர் உன்னை எகிப்தின் எரிபந்தமான பருக்களினாலும், மூலவியாதியினாலு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8]]></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றியினாலும், சிரங்கினாலும் வாதிப்பா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8]]></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8. கர்த்தர் உன்னைப் புத்திமயக்கத்தினாலும், குருட்டாட்டத்தினாலும், மனத்திகைப்பினாலும் வாதிப்பா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8]]></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9. குருடன் அந்தகாரத்திலே தடவித்திரிகிறதுபோல, நீ பட்டப்பகலிலே தடவிக்கொண்டு திரிவாய்; உன் வழிகளி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8]]></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ஒன்றும் உனக்கு வாய்க்காதேபோம்; உதவிசெய்வாரில்லாமல் நீ எந்நாளும் ஒடுக்கப்படுகிறவனு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8]]></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ஆசீர்வாதங்களெல்லாம் உன்மேல் வந்து உனக்குப்பலிக்கு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8]]></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றிகொடுக்கிறவனுமாய் இருப்பா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8]]></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0. பெண்ணை உனக்கு நியமிப்பாய், வேறொருவன் அவளுடன் சயனிப்பான்; வீட்டைக் கட்டுவாய், அதி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8]]></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டியிருக்கமாட்டாய்; திராட்சத்தோட்டத்தை நாட்டுவாய், அதின் பலனை அனுபவிக்கமாட்டா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8]]></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1. உன் மாடுகள் உன் கண்களுக்கு முன்பாக அடிக்கப்படும், நீ அதில் ஒன்றும் புசிப்பதில்லை; உன் கழு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8]]></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உனக்கு முன்பாகக் கொள்ளையிட்டுக் கொண்டுபோகப்பட்டு, உனக்குத் திரும்ப அகப்படாமற்போம்; உன் ஆடுகள் உ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8]]></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த்துருக்களுக்குக் கொடுக்கப்படும்; விடுவிப்பார் ஒருவரும் உனக்கு இல்லாதிருப்பா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8]]></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2. உன் குமாரரும் உன் குமாரத்திகளும் அந்நிய ஜனங்களுக்கு ஒப்புக்கொடுக்கப்படுவார்கள்; அவர்களைக் காண]]></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8]]></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உன் கண்கள் நாடோறும் பார்த்துப்பார்த்துப் பூத்துப்போம்; உன் கையில் பெலனில்லாதிருக்கு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8]]></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3. உன் நிலத்தின் கனியையும், உன் பிரயாசத்தின் எல்லாப் பலனையும் நீ அறியாத ஜனங்கள் புசிப்பார்கள்; 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8]]></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கலநாளும் ஒடுக்கப்பட்டும் நொறுக்கப்பட்டும் இருப்பா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8]]></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 நீ பட்டணத்திலும் ஆசீர்வதிக்கப்பட்டிருப்பாய்; வெளியிலும் ஆசீர்வதிக்கப்பட்டிருப்பா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8]]></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4. உன் கண்கள் காணும் காரியங்களினாலே மதிமயங்கிப்போவா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8]]></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5. உன் உள்ளங்கால் தொடங்கி உச்சந்தலைமட்டும் குணமாகாதபடிக்கு, கர்த்தர் உன்னை முழங்கால்களிலு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8]]></a:t>
            </a: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டைகளிலும் கொடிய எரிபந்தப் பருக்களினாலே வாதிப்பா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8]]></a:t>
            </a: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6. கர்த்தர் உன்னையும், உனக்காக நீ ஏற்படுத்திக்கொண்ட ராஜாவையும், நீயும் உன் பிதாக்களும் அறியா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8]]></a:t>
            </a: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ஜாதிகளிடத்துக்குப் போகப்பண்ணுவார்; அங்கே நீ மரமும் கல்லுமான அந்நிய தேவர்களைச் சேவிப்பா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8]]></a:t>
            </a: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7. கர்த்தர் உன்னைக் கொண்டுபோய்விடும் எல்லா ஜனங்களுக்குள்ளும் பிரமிப்பும் பழமொழியும் பரியாசச்]]></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8]]></a:t>
            </a: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ல்லுமாவா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8]]></a:t>
            </a: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8. மிகுந்த விதையை வயலுக்குக் கொண்டுபோவாய், கொஞ்சம் அறுப்பாய்; வெட்டுக்கிளி அதைப் பட்சித்துப்போ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8]]></a:t>
            </a: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9. திராட்சத்தோட்டங்களை நாட்டிப்பயிரிடுவாய், ஆனாலும் நீ திராட்சரசம் குடிப்பதும் இல்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8]]></a:t>
            </a:r>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ராட்சப்பழங்களைச் சேர்ப்பதும் இல்லை; பூச்சி அதைத் தின்று போ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8]]></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 உன் கர்ப்பத்தின் கனியும், உன் நிலத்தின் கனியும், உன் மாடுகளின் பெருக்கமும், உன் ஆடுகளி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8]]></a:t>
            </a:r>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0. ஒலிவமரங்கள் உன் எல்லைகளிலெங்கும் இருக்கும், ஆனாலும் அதின் எண்ணெயை நீ பூசிக்கொள்வதில்லை; உ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8]]></a:t>
            </a:r>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ஒலிவமரத்தின் பிஞ்சுகள் உதிர்ந்துபோ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8]]></a:t>
            </a:r>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1. நீ குமாரரையும் குமாரத்திகளையும் பெறுவாய், ஆனாலும் அவர்கள் உன்னோடேகூட இரார்கள்; அவ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8]]></a:t>
            </a:r>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றைப்பட்டுப்போவா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8]]></a:t>
            </a:r>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2. உன் மரங்களெல்லாவற்றையும் உன் நிலத்தின் கனிகளையும் விட்டில் பட்சித்துப்போ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8]]></a:t>
            </a:r>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3. உன் நடுவிலிருக்கிற அந்நியன் உனக்கு மேற்பட்டு மேன்மேலும் உயர்ந்திருப்பான்; நீ மிகவு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8]]></a:t>
            </a:r>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ழ்த்தப்பட்டுப்போவா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8]]></a:t>
            </a:r>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4. அவன் உன்னிடத்தில் கடன்படான்; நீ அவனிடத்தில் கடன்படுவாய்; அவன் தலையாயிருப்பான், 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8]]></a:t>
            </a:r>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லாயிருப்பா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8]]></a:t>
            </a:r>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5. உன் தேவனாகிய கர்த்தர் உனக்குவிதிக்கத்தக்க அவருடைய கற்பனைகளையும் கட்டளைகளையும் கைக்கொள்ளும்ப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மந்தைகளுமாகிய உன் மிருகஜீவன்களின் பலனும் ஆசீர்வதிக்கப்பட்டிருக்கு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8]]></a:t>
            </a:r>
          </a:p>
        </p:txBody>
      </p:sp>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 அவர் சத்தத்திற்குச் செவிகொடாதபடியினால், இந்தச் சாபங்கள் எல்லாம் உன்மேல் வந்து, நீ அழியுமட்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8]]></a:t>
            </a:r>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உன்னைத்தொடர்ந்து பிடி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8]]></a:t>
            </a:r>
          </a:p>
        </p:txBody>
      </p:sp>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6. உன்னிலும் உன் சந்ததியிலும் என்றைக்கும் அடையாளமாகவும் அற்புதமாகவும் இருக்கு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8]]></a:t>
            </a:r>
          </a:p>
        </p:txBody>
      </p:sp>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7. சகலமும் பரிபூரணமாயிருக்கையில், நீ மனமகிழ்ச்சியோடும் களிப்போடும் உன் தேவனாகிய கர்த்தரைச்]]></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8]]></a:t>
            </a:r>
          </a:p>
        </p:txBody>
      </p:sp>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வியாமற்போனதினிமித்த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8]]></a:t>
            </a:r>
          </a:p>
        </p:txBody>
      </p:sp>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8. சகலமும் குறைவுபட்டு, பட்டினியோடும் தாகத்தோடும் நிர்வாணத்தோடும், கர்த்தர் உனக்கு விரோதமா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8]]></a:t>
            </a:r>
          </a:p>
        </p:txBody>
      </p:sp>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னுப்பும் சத்துருக்களைச் சேவிப்பாய்; அவர்கள் உன்னை அழித்துத் தீருமட்டும், இருப்பு நுகத்தடியை உ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8]]></a:t>
            </a:r>
          </a:p>
        </p:txBody>
      </p:sp>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ழுத்தின்மேல் போடுவா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8]]></a:t>
            </a:r>
          </a:p>
        </p:txBody>
      </p:sp>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9. கிழவன் என்று முகம்பாராமலும், வாலிபன் என்று இரங்காமலும் இருக்கும் கொடிய முகமுள்ளது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8]]></a:t>
            </a:r>
          </a:p>
        </p:txBody>
      </p:sp>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0. உனக்குத் தெரியாத பாஷையைப் பேசுகிறதுமான ஜாதியை வெகுதூரத்திலுள்ள பூமியின் கடையாந்தரத்திலிருந்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8]]></a:t>
            </a:r>
          </a:p>
        </p:txBody>
      </p:sp>
    </p:spTree>
  </p:cSld>
  <p:clrMapOvr>
    <a:masterClrMapping/>
  </p:clrMapOvr>
</p:sld>
</file>

<file path=ppt/theme/theme1.xml><?xml version="1.0" encoding="utf-8"?>
<a:theme xmlns:a="http://schemas.openxmlformats.org/drawingml/2006/main" name="Theme86">
  <a:themeElements>
    <a:clrScheme name="Theme8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6">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144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2026-09-16T19:46:11Z</dcterms:created>
  <dcterms:modified xsi:type="dcterms:W3CDTF">2026-09-16T19:46:11Z</dcterms:modified>
  <dc:title>உபாகமம் : 28</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