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120.xml" ContentType="application/vnd.openxmlformats-officedocument.presentationml.slide+xml"/>
  <Override PartName="/ppt/notesSlides/notesSlide120.xml" ContentType="application/vnd.openxmlformats-officedocument.presentationml.notesSlide+xml"/>
  <Override PartName="/ppt/slides/slide121.xml" ContentType="application/vnd.openxmlformats-officedocument.presentationml.slide+xml"/>
  <Override PartName="/ppt/notesSlides/notesSlide121.xml" ContentType="application/vnd.openxmlformats-officedocument.presentationml.notesSlide+xml"/>
  <Override PartName="/ppt/slides/slide122.xml" ContentType="application/vnd.openxmlformats-officedocument.presentationml.slide+xml"/>
  <Override PartName="/ppt/notesSlides/notesSlide122.xml" ContentType="application/vnd.openxmlformats-officedocument.presentationml.notesSlide+xml"/>
  <Override PartName="/ppt/slides/slide123.xml" ContentType="application/vnd.openxmlformats-officedocument.presentationml.slide+xml"/>
  <Override PartName="/ppt/notesSlides/notesSlide123.xml" ContentType="application/vnd.openxmlformats-officedocument.presentationml.notesSlide+xml"/>
  <Override PartName="/ppt/slides/slide124.xml" ContentType="application/vnd.openxmlformats-officedocument.presentationml.slide+xml"/>
  <Override PartName="/ppt/notesSlides/notesSlide124.xml" ContentType="application/vnd.openxmlformats-officedocument.presentationml.notesSlide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slides/slide126.xml" ContentType="application/vnd.openxmlformats-officedocument.presentationml.slide+xml"/>
  <Override PartName="/ppt/notesSlides/notesSlide126.xml" ContentType="application/vnd.openxmlformats-officedocument.presentationml.notesSlide+xml"/>
  <Override PartName="/ppt/slides/slide127.xml" ContentType="application/vnd.openxmlformats-officedocument.presentationml.slide+xml"/>
  <Override PartName="/ppt/notesSlides/notesSlide127.xml" ContentType="application/vnd.openxmlformats-officedocument.presentationml.notesSlide+xml"/>
  <Override PartName="/ppt/slides/slide128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9.xml" ContentType="application/vnd.openxmlformats-officedocument.presentationml.notesSlide+xml"/>
  <Override PartName="/ppt/slides/slide130.xml" ContentType="application/vnd.openxmlformats-officedocument.presentationml.slide+xml"/>
  <Override PartName="/ppt/notesSlides/notesSlide130.xml" ContentType="application/vnd.openxmlformats-officedocument.presentationml.notesSlide+xml"/>
  <Override PartName="/ppt/slides/slide131.xml" ContentType="application/vnd.openxmlformats-officedocument.presentationml.slide+xml"/>
  <Override PartName="/ppt/notesSlides/notesSlide131.xml" ContentType="application/vnd.openxmlformats-officedocument.presentationml.notesSlide+xml"/>
  <Override PartName="/ppt/slides/slide132.xml" ContentType="application/vnd.openxmlformats-officedocument.presentationml.slide+xml"/>
  <Override PartName="/ppt/notesSlides/notesSlide132.xml" ContentType="application/vnd.openxmlformats-officedocument.presentationml.notesSlide+xml"/>
  <Override PartName="/ppt/slides/slide133.xml" ContentType="application/vnd.openxmlformats-officedocument.presentationml.slide+xml"/>
  <Override PartName="/ppt/notesSlides/notesSlide133.xml" ContentType="application/vnd.openxmlformats-officedocument.presentationml.notesSlide+xml"/>
  <Override PartName="/ppt/slides/slide134.xml" ContentType="application/vnd.openxmlformats-officedocument.presentationml.slide+xml"/>
  <Override PartName="/ppt/notesSlides/notesSlide134.xml" ContentType="application/vnd.openxmlformats-officedocument.presentationml.notesSlide+xml"/>
  <Override PartName="/ppt/slides/slide135.xml" ContentType="application/vnd.openxmlformats-officedocument.presentationml.slide+xml"/>
  <Override PartName="/ppt/notesSlides/notesSlide135.xml" ContentType="application/vnd.openxmlformats-officedocument.presentationml.notesSlide+xml"/>
  <Override PartName="/ppt/slides/slide136.xml" ContentType="application/vnd.openxmlformats-officedocument.presentationml.slide+xml"/>
  <Override PartName="/ppt/notesSlides/notesSlide136.xml" ContentType="application/vnd.openxmlformats-officedocument.presentationml.notesSlide+xml"/>
  <Override PartName="/ppt/slides/slide137.xml" ContentType="application/vnd.openxmlformats-officedocument.presentationml.slide+xml"/>
  <Override PartName="/ppt/notesSlides/notesSlide137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138.xml" ContentType="application/vnd.openxmlformats-officedocument.presentationml.notesSlide+xml"/>
  <Override PartName="/ppt/slides/slide139.xml" ContentType="application/vnd.openxmlformats-officedocument.presentationml.slide+xml"/>
  <Override PartName="/ppt/notesSlides/notesSlide139.xml" ContentType="application/vnd.openxmlformats-officedocument.presentationml.notesSlide+xml"/>
  <Override PartName="/ppt/slides/slide140.xml" ContentType="application/vnd.openxmlformats-officedocument.presentationml.slide+xml"/>
  <Override PartName="/ppt/notesSlides/notesSlide140.xml" ContentType="application/vnd.openxmlformats-officedocument.presentationml.notesSlide+xml"/>
  <Override PartName="/ppt/slides/slide141.xml" ContentType="application/vnd.openxmlformats-officedocument.presentationml.slide+xml"/>
  <Override PartName="/ppt/notesSlides/notesSlide141.xml" ContentType="application/vnd.openxmlformats-officedocument.presentationml.notesSlide+xml"/>
  <Override PartName="/ppt/slides/slide142.xml" ContentType="application/vnd.openxmlformats-officedocument.presentationml.slide+xml"/>
  <Override PartName="/ppt/notesSlides/notesSlide142.xml" ContentType="application/vnd.openxmlformats-officedocument.presentationml.notesSlide+xml"/>
  <Override PartName="/ppt/slides/slide143.xml" ContentType="application/vnd.openxmlformats-officedocument.presentationml.slide+xml"/>
  <Override PartName="/ppt/notesSlides/notesSlide143.xml" ContentType="application/vnd.openxmlformats-officedocument.presentationml.notesSlide+xml"/>
  <Override PartName="/ppt/slides/slide144.xml" ContentType="application/vnd.openxmlformats-officedocument.presentationml.slide+xml"/>
  <Override PartName="/ppt/notesSlides/notesSlide144.xml" ContentType="application/vnd.openxmlformats-officedocument.presentationml.notesSlide+xml"/>
  <Override PartName="/ppt/slides/slide145.xml" ContentType="application/vnd.openxmlformats-officedocument.presentationml.slide+xml"/>
  <Override PartName="/ppt/notesSlides/notesSlide145.xml" ContentType="application/vnd.openxmlformats-officedocument.presentationml.notesSlide+xml"/>
  <Override PartName="/ppt/slides/slide146.xml" ContentType="application/vnd.openxmlformats-officedocument.presentationml.slide+xml"/>
  <Override PartName="/ppt/notesSlides/notesSlide146.xml" ContentType="application/vnd.openxmlformats-officedocument.presentationml.notesSlide+xml"/>
  <Override PartName="/ppt/slides/slide147.xml" ContentType="application/vnd.openxmlformats-officedocument.presentationml.slide+xml"/>
  <Override PartName="/ppt/notesSlides/notesSlide147.xml" ContentType="application/vnd.openxmlformats-officedocument.presentationml.notesSlide+xml"/>
  <Override PartName="/ppt/slides/slide148.xml" ContentType="application/vnd.openxmlformats-officedocument.presentationml.slide+xml"/>
  <Override PartName="/ppt/notesSlides/notesSlide1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presProps" Target="presProps.xml"/>
  <Relationship Id="rId152" Type="http://schemas.openxmlformats.org/officeDocument/2006/relationships/viewProps" Target="viewProps.xml"/>
  <Relationship Id="rId1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ன் சத்துருக்கள் உன்னை முற்றிக்கைப்போட்டு நெருக்குங்காலத்தில், உன் தேவனாகிய கர்த்தர் உனக்குக் கொடுத்த உன் கர்ப்பக்கனியான உன் புத்திரபுத்திரிகளின் மாம்சத்தைத் தின்பாய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சத்துருக்களுக்கு முன்பாக நீ முறிய அடிக்கப்படும்படி கர்த்தர் செய்வார்; ஒரு வழியாய் அவர்களுக்கு எதிராகப் புறப்படுவாய், ஏழு வழியாய் அவர்களுக்கு முன்பாக ஓடிப்போவாய்; நீ பூமியிலுள்ள எல்லா ராஜ்யங்களிலும் சிதறுண்டுபோவாய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சத்துருக்களுக்கு முன்பாக நீ முறிய அடிக்கப்படும்படி கர்த்தர் செய்வார்; ஒரு வழியாய் அவர்களுக்கு எதிராகப் புறப்படுவாய், ஏழு வழியாய் அவர்களுக்கு முன்பாக ஓடிப்போவாய்; நீ பூமியிலுள்ள எல்லா ராஜ்யங்களிலும் சிதறுண்டுபோவாய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பிணம் ஆகாயத்துப் பறவைகளுக்கும் பூமியின் மிருகங்களுக்கும் இரையாகும்; அவைகளை விரட்டுவாரில்லாதிருப்பார்கள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பிணம் ஆகாயத்துப் பறவைகளுக்கும் பூமியின் மிருகங்களுக்கும் இரையாகும்; அவைகளை விரட்டுவாரில்லாதிருப்பார்கள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குணமாகாதபடி கர்த்தர் உன்னை எகிப்தின் எரிபந்தமான பருக்களினாலும், மூலவியாதியினாலும், சொறியினாலும், சிரங்கினாலும் வாதிப்பார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குணமாகாதபடி கர்த்தர் உன்னை எகிப்தின் எரிபந்தமான பருக்களினாலும், மூலவியாதியினாலும், சொறியினாலும், சிரங்கினாலும் வாதிப்பார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் உன்னைப் புத்திமயக்கத்தினாலும், குருட்டாட்டத்தினாலும், மனத்திகைப்பினாலும் வாதிப்பார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ுருடன் அந்தகாரத்திலே தடவித்திரிகிறதுபோல, நீ பட்டப்பகலிலே தடவிக்கொண்டு திரிவாய்; உன் வழிகளில் ஒன்றும் உனக்கு வாய்க்காதேபோம்; உதவிசெய்வாரில்லாமல் நீ எந்நாளும் ஒடுக்கப்படுகிறவனும் பறிகொடுக்கிறவனுமாய் இருப்பாய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ுருடன் அந்தகாரத்திலே தடவித்திரிகிறதுபோல, நீ பட்டப்பகலிலே தடவிக்கொண்டு திரிவாய்; உன் வழிகளில் ஒன்றும் உனக்கு வாய்க்காதேபோம்; உதவிசெய்வாரில்லாமல் நீ எந்நாளும் ஒடுக்கப்படுகிறவனும் பறிகொடுக்கிறவனுமாய் இருப்பாய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ெண்ணை உனக்கு நியமிப்பாய், வேறொருவன் அவளுடன் சயனிப்பான்; வீட்டைக் கட்டுவாய், அதிலே குடியிருக்கமாட்டாய்; திராட்சத்தோட்டத்தை நாட்டுவாய், அதின் பலனை அனுபவிக்கமாட்ட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ன் சத்துருக்கள் உன்னை முற்றிக்கைப்போட்டு நெருக்குங்காலத்தில், உன் தேவனாகிய கர்த்தர் உனக்குக் கொடுத்த உன் கர்ப்பக்கனியான உன் புத்திரபுத்திரிகளின் மாம்சத்தைத் தின்பாய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ெண்ணை உனக்கு நியமிப்பாய், வேறொருவன் அவளுடன் சயனிப்பான்; வீட்டைக் கட்டுவாய், அதிலே குடியிருக்கமாட்டாய்; திராட்சத்தோட்டத்தை நாட்டுவாய், அதின் பலனை அனுபவிக்கமாட்டாய்.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மாடுகள் உன் கண்களுக்கு முன்பாக அடிக்கப்படும், நீ அதில் ஒன்றும் புசிப்பதில்லை; உன் கழுதை உனக்கு முன்பாகக் கொள்ளையிட்டுக் கொண்டுபோகப்பட்டு, உனக்குத் திரும்ப அகப்படாமற்போம்; உன் ஆடுகள் உன் சத்துருக்களுக்குக் கொடுக்கப்படும்; விடுவிப்பார் ஒருவரும் உனக்கு இல்லாதிருப்பார்கள்.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மாடுகள் உன் கண்களுக்கு முன்பாக அடிக்கப்படும், நீ அதில் ஒன்றும் புசிப்பதில்லை; உன் கழுதை உனக்கு முன்பாகக் கொள்ளையிட்டுக் கொண்டுபோகப்பட்டு, உனக்குத் திரும்ப அகப்படாமற்போம்; உன் ஆடுகள் உன் சத்துருக்களுக்குக் கொடுக்கப்படும்; விடுவிப்பார் ஒருவரும் உனக்கு இல்லாதிருப்பார்கள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மாடுகள் உன் கண்களுக்கு முன்பாக அடிக்கப்படும், நீ அதில் ஒன்றும் புசிப்பதில்லை; உன் கழுதை உனக்கு முன்பாகக் கொள்ளையிட்டுக் கொண்டுபோகப்பட்டு, உனக்குத் திரும்ப அகப்படாமற்போம்; உன் ஆடுகள் உன் சத்துருக்களுக்குக் கொடுக்கப்படும்; விடுவிப்பார் ஒருவரும் உனக்கு இல்லாதிருப்பார்கள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ன் குமாரரும் உன் குமாரத்திகளும் அந்நிய ஜனங்களுக்கு ஒப்புக்கொடுக்கப்படுவார்கள்; அவர்களைக் காண உன் கண்கள் நாடோறும் பார்த்துப்பார்த்துப் பூத்துப்போம்; உன் கையில் பெலனில்லாதிருக்கும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ன் குமாரரும் உன் குமாரத்திகளும் அந்நிய ஜனங்களுக்கு ஒப்புக்கொடுக்கப்படுவார்கள்; அவர்களைக் காண உன் கண்கள் நாடோறும் பார்த்துப்பார்த்துப் பூத்துப்போம்; உன் கையில் பெலனில்லாதிருக்கும்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ன் நிலத்தின் கனியையும், உன் பிரயாசத்தின் எல்லாப் பலனையும் நீ அறியாத ஜனங்கள் புசிப்பார்கள்; நீ சகலநாளும் ஒடுக்கப்பட்டும் நொறுக்கப்பட்டும் இருப்பாய்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ன் நிலத்தின் கனியையும், உன் பிரயாசத்தின் எல்லாப் பலனையும் நீ அறியாத ஜனங்கள் புசிப்பார்கள்; நீ சகலநாளும் ஒடுக்கப்பட்டும் நொறுக்கப்பட்டும் இருப்பாய்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கண்கள் காணும் காரியங்களினாலே மதிமயங்கிப்போவாய்.]]></a:t>
            </a:r>
          </a:p>
        </p:txBody>
      </p:sp>
    </p:spTree>
  </p:cSld>
</p:notes>
</file>

<file path=ppt/notesSlides/notesSlide1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 உள்ளங்கால் தொடங்கி உச்சந்தலைமட்டும் குணமாகாதபடிக்கு, கர்த்தர் உன்னை முழங்கால்களிலும் தொடைகளிலும் கொடிய எரிபந்தப் பருக்களினாலே வாதிப்ப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ன் சத்துருக்கள் உன்னை முற்றிக்கைப்போட்டு நெருக்குங்காலத்தில், உன் தேவனாகிய கர்த்தர் உனக்குக் கொடுத்த உன் கர்ப்பக்கனியான உன் புத்திரபுத்திரிகளின் மாம்சத்தைத் தின்பாய்.]]></a:t>
            </a:r>
          </a:p>
        </p:txBody>
      </p:sp>
    </p:spTree>
  </p:cSld>
</p:notes>
</file>

<file path=ppt/notesSlides/notesSlide1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 உள்ளங்கால் தொடங்கி உச்சந்தலைமட்டும் குணமாகாதபடிக்கு, கர்த்தர் உன்னை முழங்கால்களிலும் தொடைகளிலும் கொடிய எரிபந்தப் பருக்களினாலே வாதிப்பார்.]]></a:t>
            </a:r>
          </a:p>
        </p:txBody>
      </p:sp>
    </p:spTree>
  </p:cSld>
</p:notes>
</file>

<file path=ppt/notesSlides/notesSlide1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் உன்னையும், உனக்காக நீ ஏற்படுத்திக்கொண்ட ராஜாவையும், நீயும் உன் பிதாக்களும் அறியாத ஜாதிகளிடத்துக்குப் போகப்பண்ணுவார்; அங்கே நீ மரமும் கல்லுமான அந்நிய தேவர்களைச் சேவிப்பாய்.]]></a:t>
            </a:r>
          </a:p>
        </p:txBody>
      </p:sp>
    </p:spTree>
  </p:cSld>
</p:notes>
</file>

<file path=ppt/notesSlides/notesSlide1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் உன்னையும், உனக்காக நீ ஏற்படுத்திக்கொண்ட ராஜாவையும், நீயும் உன் பிதாக்களும் அறியாத ஜாதிகளிடத்துக்குப் போகப்பண்ணுவார்; அங்கே நீ மரமும் கல்லுமான அந்நிய தேவர்களைச் சேவிப்பாய்.]]></a:t>
            </a:r>
          </a:p>
        </p:txBody>
      </p:sp>
    </p:spTree>
  </p:cSld>
</p:notes>
</file>

<file path=ppt/notesSlides/notesSlide1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உன்னைக் கொண்டுபோய்விடும் எல்லா ஜனங்களுக்குள்ளும் பிரமிப்பும் பழமொழியும் பரியாசச் சொல்லுமாவாய்.]]></a:t>
            </a:r>
          </a:p>
        </p:txBody>
      </p:sp>
    </p:spTree>
  </p:cSld>
</p:notes>
</file>

<file path=ppt/notesSlides/notesSlide1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உன்னைக் கொண்டுபோய்விடும் எல்லா ஜனங்களுக்குள்ளும் பிரமிப்பும் பழமொழியும் பரியாசச் சொல்லுமாவாய்.]]></a:t>
            </a:r>
          </a:p>
        </p:txBody>
      </p:sp>
    </p:spTree>
  </p:cSld>
</p:notes>
</file>

<file path=ppt/notesSlides/notesSlide1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மிகுந்த விதையை வயலுக்குக் கொண்டுபோவாய், கொஞ்சம் அறுப்பாய்; வெட்டுக்கிளி அதைப் பட்சித்துப்போடும்.]]></a:t>
            </a:r>
          </a:p>
        </p:txBody>
      </p:sp>
    </p:spTree>
  </p:cSld>
</p:notes>
</file>

<file path=ppt/notesSlides/notesSlide1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மிகுந்த விதையை வயலுக்குக் கொண்டுபோவாய், கொஞ்சம் அறுப்பாய்; வெட்டுக்கிளி அதைப் பட்சித்துப்போடும்.]]></a:t>
            </a:r>
          </a:p>
        </p:txBody>
      </p:sp>
    </p:spTree>
  </p:cSld>
</p:notes>
</file>

<file path=ppt/notesSlides/notesSlide1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ிராட்சத்தோட்டங்களை நாட்டிப்பயிரிடுவாய், ஆனாலும் நீ திராட்சரசம் குடிப்பதும் இல்லை, திராட்சப்பழங்களைச் சேர்ப்பதும் இல்லை; பூச்சி அதைத் தின்று போடும்.]]></a:t>
            </a:r>
          </a:p>
        </p:txBody>
      </p:sp>
    </p:spTree>
  </p:cSld>
</p:notes>
</file>

<file path=ppt/notesSlides/notesSlide1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ிராட்சத்தோட்டங்களை நாட்டிப்பயிரிடுவாய், ஆனாலும் நீ திராட்சரசம் குடிப்பதும் இல்லை, திராட்சப்பழங்களைச் சேர்ப்பதும் இல்லை; பூச்சி அதைத் தின்று போடும்.]]></a:t>
            </a:r>
          </a:p>
        </p:txBody>
      </p:sp>
    </p:spTree>
  </p:cSld>
</p:notes>
</file>

<file path=ppt/notesSlides/notesSlide1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ஒலிவமரங்கள் உன் எல்லைகளிலெங்கும் இருக்கும், ஆனாலும் அதின் எண்ணெயை நீ பூசிக்கொள்வதில்லை; உன் ஒலிவமரத்தின் பிஞ்சுகள் உதிர்ந்து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ன் சத்துருக்கள் உன் வாசல்களிலும் உன்னை முற்றிக்கைப்போட்டு நெருக்குங்காலத்தில், உன்னிடத்தில் செருக்கும் சுகசெல்வமுமுள்ள மனிதன் சகலத்தையும் இழந்து, தன் இல்லாமையிலே தான் தின்னும் தன் பிள்ளைகளின் மாம்சத்திலே,]]></a:t>
            </a:r>
          </a:p>
        </p:txBody>
      </p:sp>
    </p:spTree>
  </p:cSld>
</p:notes>
</file>

<file path=ppt/notesSlides/notesSlide1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ஒலிவமரங்கள் உன் எல்லைகளிலெங்கும் இருக்கும், ஆனாலும் அதின் எண்ணெயை நீ பூசிக்கொள்வதில்லை; உன் ஒலிவமரத்தின் பிஞ்சுகள் உதிர்ந்துபோம்.]]></a:t>
            </a:r>
          </a:p>
        </p:txBody>
      </p:sp>
    </p:spTree>
  </p:cSld>
</p:notes>
</file>

<file path=ppt/notesSlides/notesSlide1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ீ குமாரரையும் குமாரத்திகளையும் பெறுவாய், ஆனாலும் அவர்கள் உன்னோடேகூட இரார்கள்; அவர்கள் சிறைப்பட்டுப்போவார்கள்.]]></a:t>
            </a:r>
          </a:p>
        </p:txBody>
      </p:sp>
    </p:spTree>
  </p:cSld>
</p:notes>
</file>

<file path=ppt/notesSlides/notesSlide1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ீ குமாரரையும் குமாரத்திகளையும் பெறுவாய், ஆனாலும் அவர்கள் உன்னோடேகூட இரார்கள்; அவர்கள் சிறைப்பட்டுப்போவார்கள்.]]></a:t>
            </a:r>
          </a:p>
        </p:txBody>
      </p:sp>
    </p:spTree>
  </p:cSld>
</p:notes>
</file>

<file path=ppt/notesSlides/notesSlide1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ன் மரங்களெல்லாவற்றையும் உன் நிலத்தின் கனிகளையும் விட்டில் பட்சித்துப்போடும்.]]></a:t>
            </a:r>
          </a:p>
        </p:txBody>
      </p:sp>
    </p:spTree>
  </p:cSld>
</p:notes>
</file>

<file path=ppt/notesSlides/notesSlide1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உன் நடுவிலிருக்கிற அந்நியன் உனக்கு மேற்பட்டு மேன்மேலும் உயர்ந்திருப்பான்; நீ மிகவும் தாழ்த்தப்பட்டுப்போவாய்.]]></a:t>
            </a:r>
          </a:p>
        </p:txBody>
      </p:sp>
    </p:spTree>
  </p:cSld>
</p:notes>
</file>

<file path=ppt/notesSlides/notesSlide1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உன் நடுவிலிருக்கிற அந்நியன் உனக்கு மேற்பட்டு மேன்மேலும் உயர்ந்திருப்பான்; நீ மிகவும் தாழ்த்தப்பட்டுப்போவாய்.]]></a:t>
            </a:r>
          </a:p>
        </p:txBody>
      </p:sp>
    </p:spTree>
  </p:cSld>
</p:notes>
</file>

<file path=ppt/notesSlides/notesSlide1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ன் உன்னிடத்தில் கடன்படான்; நீ அவனிடத்தில் கடன்படுவாய்; அவன் தலையாயிருப்பான், நீ வாலாயிருப்பாய்.]]></a:t>
            </a:r>
          </a:p>
        </p:txBody>
      </p:sp>
    </p:spTree>
  </p:cSld>
</p:notes>
</file>

<file path=ppt/notesSlides/notesSlide1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ன் உன்னிடத்தில் கடன்படான்; நீ அவனிடத்தில் கடன்படுவாய்; அவன் தலையாயிருப்பான், நீ வாலாயிருப்பாய்.]]></a:t>
            </a:r>
          </a:p>
        </p:txBody>
      </p:sp>
    </p:spTree>
  </p:cSld>
</p:notes>
</file>

<file path=ppt/notesSlides/notesSlide1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ன் தேவனாகிய கர்த்தர் உனக்குவிதிக்கத்தக்க அவருடைய கற்பனைகளையும் கட்டளைகளையும் கைக்கொள்ளும்படி, நீ அவர் சத்தத்திற்குச் செவிகொடாதபடியினால், இந்தச் சாபங்கள் எல்லாம் உன்மேல் வந்து, நீ அழியுமட்டும் உன்னைத்தொடர்ந்து பிடித்து,]]></a:t>
            </a:r>
          </a:p>
        </p:txBody>
      </p:sp>
    </p:spTree>
  </p:cSld>
</p:notes>
</file>

<file path=ppt/notesSlides/notesSlide1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ன் தேவனாகிய கர்த்தர் உனக்குவிதிக்கத்தக்க அவருடைய கற்பனைகளையும் கட்டளைகளையும் கைக்கொள்ளும்படி, நீ அவர் சத்தத்திற்குச் செவிகொடாதபடியினால், இந்தச் சாபங்கள் எல்லாம் உன்மேல் வந்து, நீ அழியுமட்டும் உன்னைத்தொடர்ந்து பிட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ன் சத்துருக்கள் உன் வாசல்களிலும் உன்னை முற்றிக்கைப்போட்டு நெருக்குங்காலத்தில், உன்னிடத்தில் செருக்கும் சுகசெல்வமுமுள்ள மனிதன் சகலத்தையும் இழந்து, தன் இல்லாமையிலே தான் தின்னும் தன் பிள்ளைகளின் மாம்சத்திலே,]]></a:t>
            </a:r>
          </a:p>
        </p:txBody>
      </p:sp>
    </p:spTree>
  </p:cSld>
</p:notes>
</file>

<file path=ppt/notesSlides/notesSlide1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ன் தேவனாகிய கர்த்தர் உனக்குவிதிக்கத்தக்க அவருடைய கற்பனைகளையும் கட்டளைகளையும் கைக்கொள்ளும்படி, நீ அவர் சத்தத்திற்குச் செவிகொடாதபடியினால், இந்தச் சாபங்கள் எல்லாம் உன்மேல் வந்து, நீ அழியுமட்டும் உன்னைத்தொடர்ந்து பிடித்து,]]></a:t>
            </a:r>
          </a:p>
        </p:txBody>
      </p:sp>
    </p:spTree>
  </p:cSld>
</p:notes>
</file>

<file path=ppt/notesSlides/notesSlide1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ன்னிலும் உன் சந்ததியிலும் என்றைக்கும் அடையாளமாகவும் அற்புதமாகவும் இருக்கும்.]]></a:t>
            </a:r>
          </a:p>
        </p:txBody>
      </p:sp>
    </p:spTree>
  </p:cSld>
</p:notes>
</file>

<file path=ppt/notesSlides/notesSlide1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சகலமும் பரிபூரணமாயிருக்கையில், நீ மனமகிழ்ச்சியோடும் களிப்போடும் உன் தேவனாகிய கர்த்தரைச் சேவியாமற்போனதினிமித்தம்,]]></a:t>
            </a:r>
          </a:p>
        </p:txBody>
      </p:sp>
    </p:spTree>
  </p:cSld>
</p:notes>
</file>

<file path=ppt/notesSlides/notesSlide1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சகலமும் பரிபூரணமாயிருக்கையில், நீ மனமகிழ்ச்சியோடும் களிப்போடும் உன் தேவனாகிய கர்த்தரைச் சேவியாமற்போனதினிமித்தம்,]]></a:t>
            </a:r>
          </a:p>
        </p:txBody>
      </p:sp>
    </p:spTree>
  </p:cSld>
</p:notes>
</file>

<file path=ppt/notesSlides/notesSlide1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சகலமும் குறைவுபட்டு, பட்டினியோடும் தாகத்தோடும் நிர்வாணத்தோடும், கர்த்தர் உனக்கு விரோதமாய் அனுப்பும் சத்துருக்களைச் சேவிப்பாய்; அவர்கள் உன்னை அழித்துத் தீருமட்டும், இருப்பு நுகத்தடியை உன் கழுத்தின்மேல் போடுவார்கள்.]]></a:t>
            </a:r>
          </a:p>
        </p:txBody>
      </p:sp>
    </p:spTree>
  </p:cSld>
</p:notes>
</file>

<file path=ppt/notesSlides/notesSlide1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சகலமும் குறைவுபட்டு, பட்டினியோடும் தாகத்தோடும் நிர்வாணத்தோடும், கர்த்தர் உனக்கு விரோதமாய் அனுப்பும் சத்துருக்களைச் சேவிப்பாய்; அவர்கள் உன்னை அழித்துத் தீருமட்டும், இருப்பு நுகத்தடியை உன் கழுத்தின்மேல் போடுவார்கள்.]]></a:t>
            </a:r>
          </a:p>
        </p:txBody>
      </p:sp>
    </p:spTree>
  </p:cSld>
</p:notes>
</file>

<file path=ppt/notesSlides/notesSlide1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சகலமும் குறைவுபட்டு, பட்டினியோடும் தாகத்தோடும் நிர்வாணத்தோடும், கர்த்தர் உனக்கு விரோதமாய் அனுப்பும் சத்துருக்களைச் சேவிப்பாய்; அவர்கள் உன்னை அழித்துத் தீருமட்டும், இருப்பு நுகத்தடியை உன் கழுத்தின்மேல் போடுவார்கள்.]]></a:t>
            </a:r>
          </a:p>
        </p:txBody>
      </p:sp>
    </p:spTree>
  </p:cSld>
</p:notes>
</file>

<file path=ppt/notesSlides/notesSlide1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ிழவன் என்று முகம்பாராமலும், வாலிபன் என்று இரங்காமலும் இருக்கும் கொடிய முகமுள்ளதும்,]]></a:t>
            </a:r>
          </a:p>
        </p:txBody>
      </p:sp>
    </p:spTree>
  </p:cSld>
</p:notes>
</file>

<file path=ppt/notesSlides/notesSlide1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ிழவன் என்று முகம்பாராமலும், வாலிபன் என்று இரங்காமலும் இருக்கும் கொடிய முகமுள்ளத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உன் சத்துருக்கள் உன் வாசல்களிலும் உன்னை முற்றிக்கைப்போட்டு நெருக்குங்காலத்தில், உன்னிடத்தில் செருக்கும் சுகசெல்வமுமுள்ள மனிதன் சகலத்தையும் இழந்து, தன் இல்லாமையிலே தான் தின்னும் தன் பிள்ளைகளின் மாம்சத்திலே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ன் சகோதரனுக்காகிலும், தன் மார்பில் இருக்கிற மனைவிக்காகிலும், தனக்கு மீந்திருக்கிற தன் மக்களில் ஒருவனுக்காகிலும் கொஞ்சமேனும் கொடாதபடி அவர்கள்மேல் வன்கண்ணாயிரு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ன் சகோதரனுக்காகிலும், தன் மார்பில் இருக்கிற மனைவிக்காகிலும், தனக்கு மீந்திருக்கிற தன் மக்களில் ஒருவனுக்காகிலும் கொஞ்சமேனும் கொடாதபடி அவர்கள்மேல் வன்கண்ணாயிருப்ப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ன் சகோதரனுக்காகிலும், தன் மார்பில் இருக்கிற மனைவிக்காகிலும், தனக்கு மீந்திருக்கிற தன் மக்களில் ஒருவனுக்காகிலும் கொஞ்சமேனும் கொடாதபடி அவர்கள்மேல் வன்கண்ணாயிருப்ப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உன்னிடத்தில் சுகசெல்வத்தினாலும் செருக்கினாலும் தன் உள்ளங்காலைத் தரையின்மேல் வைக்க அஞ்சின செருக்கும் சுகசெல்வமுமுள்ள ஸ்திரீ தன் கால்களின் நடுவே புறப்பட்ட தன் நஞ்சுக்கொடியினிமித்தமும், தான் பெற்ற பிள்ளைகளினிமித்தமும், தன் மார்பில் இருக்கிற புருஷன்மேலும் தன் குமாரன்மேலும் தன் குமாரத்தியின்மேலும் வன்கண்ணாயிருப்பாள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உனக்குத் தெரியாத பாஷையைப் பேசுகிறதுமான ஜாதியை வெகுதூரத்திலுள்ள பூமியின் கடையாந்தரத்திலிருந்து கர்த்தர் உன்மேல் கழுகு பறக்கும் வேகமாய் வரப்பண்ணுவ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உன்னிடத்தில் சுகசெல்வத்தினாலும் செருக்கினாலும் தன் உள்ளங்காலைத் தரையின்மேல் வைக்க அஞ்சின செருக்கும் சுகசெல்வமுமுள்ள ஸ்திரீ தன் கால்களின் நடுவே புறப்பட்ட தன் நஞ்சுக்கொடியினிமித்தமும், தான் பெற்ற பிள்ளைகளினிமித்தமும், தன் மார்பில் இருக்கிற புருஷன்மேலும் தன் குமாரன்மேலும் தன் குமாரத்தியின்மேலும் வன்கண்ணாயிருப்பாள்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உன்னிடத்தில் சுகசெல்வத்தினாலும் செருக்கினாலும் தன் உள்ளங்காலைத் தரையின்மேல் வைக்க அஞ்சின செருக்கும் சுகசெல்வமுமுள்ள ஸ்திரீ தன் கால்களின் நடுவே புறப்பட்ட தன் நஞ்சுக்கொடியினிமித்தமும், தான் பெற்ற பிள்ளைகளினிமித்தமும், தன் மார்பில் இருக்கிற புருஷன்மேலும் தன் குமாரன்மேலும் தன் குமாரத்தியின்மேலும் வன்கண்ணாயிருப்பாள்;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ன்று நான் உனக்கு விதிக்கிற உன் தேவனாகிய கர்த்தருடைய கட்டளைகளின்படியெல்லாம் செய்ய நீ கவனமாயிருக்கும்படிக்கு, அவர் சத்தத்திற்கு உண்மையாய்ச் செவிகொடுப்பாயானால், உன் தேவனாகிய கர்த்தர் பூமியிலுள்ள சகல ஜாதிகளிலும் உன்னை மேன்மையாக வைப்ப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ன்று நான் உனக்கு விதிக்கிற உன் தேவனாகிய கர்த்தருடைய கட்டளைகளின்படியெல்லாம் செய்ய நீ கவனமாயிருக்கும்படிக்கு, அவர் சத்தத்திற்கு உண்மையாய்ச் செவிகொடுப்பாயானால், உன் தேவனாகிய கர்த்தர் பூமியிலுள்ள சகல ஜாதிகளிலும் உன்னை மேன்மையாக வைப்ப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ன்று நான் உனக்கு விதிக்கிற உன் தேவனாகிய கர்த்தருடைய கட்டளைகளின்படியெல்லாம் செய்ய நீ கவனமாயிருக்கும்படிக்கு, அவர் சத்தத்திற்கு உண்மையாய்ச் செவிகொடுப்பாயானால், உன் தேவனாகிய கர்த்தர் பூமியிலுள்ள சகல ஜாதிகளிலும் உன்னை மேன்மையாக வைப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உன் சத்துருக்கள் உன் வாசல்களில் உன்னை முற்றிக்கைப்போட்டு நெருக்குங்காலத்தில், சகலமும் குறைவுபடுவதினால், அவைகளை இரகசியமாய்த் தின்ன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உன் சத்துருக்கள் உன் வாசல்களில் உன்னை முற்றிக்கைப்போட்டு நெருக்குங்காலத்தில், சகலமும் குறைவுபடுவதினால், அவைகளை இரகசியமாய்த் தின்ன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உன் சத்துருக்கள் உன் வாசல்களில் உன்னை முற்றிக்கைப்போட்டு நெருக்குங்காலத்தில், சகலமும் குறைவுபடுவதினால், அவைகளை இரகசியமாய்த் தின்னு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உன் தேவனாகிய கர்த்தரின் சத்தத்துக்குச் செவிகொடுக்கும்போது, இப்பொழுது சொல்லப்படும் ஆசீர்வாதங்களெல்லாம் உன்மேல் வந்து உனக்குப்பலி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உன் தேவனாகிய கர்த்தரின் சத்தத்துக்குச் செவிகொடுக்கும்போது, இப்பொழுது சொல்லப்படும் ஆசீர்வாதங்களெல்லாம் உன்மேல் வந்து உனக்குப்பலி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உனக்குத் தெரியாத பாஷையைப் பேசுகிறதுமான ஜாதியை வெகுதூரத்திலுள்ள பூமியின் கடையாந்தரத்திலிருந்து கர்த்தர் உன்மேல் கழுகு பறக்கும் வேகமாய் வரப்பண்ணுவ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் தேவனாகிய கர்த்தர் என்னும் மகிமையும் பயங்கரமுமான நாமத்திற்குப் பயப்படும்படிக்கு, நீ இந்தப் புஸ்தகத்தில் எழுதியிருக்கிற இந்த நியாயப்பிரமாண வார்த்தைகளின்படியெல்லாம் நடக்கக் கவனமாயிராவிட்ட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் தேவனாகிய கர்த்தர் என்னும் மகிமையும் பயங்கரமுமான நாமத்திற்குப் பயப்படும்படிக்கு, நீ இந்தப் புஸ்தகத்தில் எழுதியிருக்கிற இந்த நியாயப்பிரமாண வார்த்தைகளின்படியெல்லாம் நடக்கக் கவனமாயிராவிட்டா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ர் நீங்காத பெரிய வாதைகளாலும் நீங்காத கொடிய ரோகங்களாலும் உன்னையும் உன் சந்ததியையும் அதிசயமாய் வாதி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ர் நீங்காத பெரிய வாதைகளாலும் நீங்காத கொடிய ரோகங்களாலும் உன்னையும் உன் சந்ததியையும் அதிசயமாய் வாதி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நீ கண்டு பயந்த எகிப்து வியாதிகளெல்லாம் உன்மேல் வருவிப்பார்; அவைகள் உன்னைப் பற்றிக்கொள்ள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நீ கண்டு பயந்த எகிப்து வியாதிகளெல்லாம் உன்மேல் வருவிப்பார்; அவைகள் உன்னைப் பற்றிக்கொள்ள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இந்த நியாயப்பிரமாண புஸ்தகத்தில் எழுதியிராத எல்லாப் பிணியையும் வாதையையும் நீ அழியுமளவும் கர்த்தர் உன்மேல் வரப்பண்ணுவ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இந்த நியாயப்பிரமாண புஸ்தகத்தில் எழுதியிராத எல்லாப் பிணியையும் வாதையையும் நீ அழியுமளவும் கர்த்தர் உன்மேல் வரப்பண்ணுவ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திரட்சியிலே வானத்து நட்சத்திரங்களைப்போல் இருந்த நீங்கள், உங்கள் தேவனாகிய கர்த்தரின் சத்தத்திற்குச் செவிகொடாமற்போனதினால், கொஞ்சம் ஜனமாய்ப்போ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திரட்சியிலே வானத்து நட்சத்திரங்களைப்போல் இருந்த நீங்கள், உங்கள் தேவனாகிய கர்த்தரின் சத்தத்திற்குச் செவிகொடாமற்போனதினால், கொஞ்சம் ஜனமாய்ப்போவ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அழியுமட்டும் அந்த ஜாதியான் உன் மிருகஜீவன்களின் பலனையும், உன் நிலத்தின் கனியையும் புசிப்பான்; அவன் உன்னை அழித்துத் தீருமட்டும் உன் தானியத்திலும், திராட்சரசத்திலும், எண்ணெயிலும், உன் மந்தைகளிலுள்ள ஆடுமாடுகளிலும் உனக்கு ஒன்றும் மீதியாகவைக்கமா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பட்டணத்திலும் ஆசீர்வதிக்கப்பட்டிருப்பாய்; வெளியிலும் ஆசீர்வதிக்கப்பட்டிருப்ப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கர்த்தர் உங்களுக்கு நன்மை செய்யுமளவும் உங்களைப் பெருகப்பண்ணவும் எப்படி உங்கள் மேல் இரம்மியமாயிருந்தாரோ, அப்படியே கர்த்தர் உங்களை அழிக்கவும் உங்களை அதம்பண்ணவும் இரம்மியமாயிருப்பார்; நீங்கள் சுதந்தரிக்கப்போகிற தேசத்திலிருந்து பிடுங்கிப்போடப்படுவ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கர்த்தர் உங்களுக்கு நன்மை செய்யுமளவும் உங்களைப் பெருகப்பண்ணவும் எப்படி உங்கள் மேல் இரம்மியமாயிருந்தாரோ, அப்படியே கர்த்தர் உங்களை அழிக்கவும் உங்களை அதம்பண்ணவும் இரம்மியமாயிருப்பார்; நீங்கள் சுதந்தரிக்கப்போகிற தேசத்திலிருந்து பிடுங்கிப்போடப்படுவ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கர்த்தர் உங்களுக்கு நன்மை செய்யுமளவும் உங்களைப் பெருகப்பண்ணவும் எப்படி உங்கள் மேல் இரம்மியமாயிருந்தாரோ, அப்படியே கர்த்தர் உங்களை அழிக்கவும் உங்களை அதம்பண்ணவும் இரம்மியமாயிருப்பார்; நீங்கள் சுதந்தரிக்கப்போகிற தேசத்திலிருந்து பிடுங்கிப்போடப்படுவ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ர் உன்னைப் பூமியின் ஒரு முனைதுவக்கி பூமியின் மறுமுனைமட்டும் இருக்கிற எல்லா ஜனங்களுக்குள்ளும் சிதற அடிப்பார்; அங்கே நீயும் உன் பிதாக்களும் அறியாத மரமும் கல்லுமான அந்நிய தேவர்களைச் சேவிப்பாய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ர் உன்னைப் பூமியின் ஒரு முனைதுவக்கி பூமியின் மறுமுனைமட்டும் இருக்கிற எல்லா ஜனங்களுக்குள்ளும் சிதற அடிப்பார்; அங்கே நீயும் உன் பிதாக்களும் அறியாத மரமும் கல்லுமான அந்நிய தேவர்களைச் சேவிப்ப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ர் உன்னைப் பூமியின் ஒரு முனைதுவக்கி பூமியின் மறுமுனைமட்டும் இருக்கிற எல்லா ஜனங்களுக்குள்ளும் சிதற அடிப்பார்; அங்கே நீயும் உன் பிதாக்களும் அறியாத மரமும் கல்லுமான அந்நிய தேவர்களைச் சேவிப்ப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ந்த ஜாதிகளுக்குள்ளே உனக்கு இளைப்பாறுதல் இராது; உன் உள்ளங்கால்கள் தங்கித் தரிக்க இடமும் இராது; அங்கே கர்த்தர் உனக்குத் தத்தளிக்கிற இருதயத்தையும், சோர்ந்துபோகிற கண்களையும், மனச்சஞ்சலத்தையும் கொடுப்ப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ந்த ஜாதிகளுக்குள்ளே உனக்கு இளைப்பாறுதல் இராது; உன் உள்ளங்கால்கள் தங்கித் தரிக்க இடமும் இராது; அங்கே கர்த்தர் உனக்குத் தத்தளிக்கிற இருதயத்தையும், சோர்ந்துபோகிற கண்களையும், மனச்சஞ்சலத்தையும் கொடுப்ப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உன் ஜீவன் உனக்குச் சந்தேகத்தில் ஊசலாடும்; உன் ஜீவனைப்பற்றி நம்பிக்கையில்லாமல் இரவும் பகலும் திகில்கொண்டிருப்ப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அழியுமட்டும் அந்த ஜாதியான் உன் மிருகஜீவன்களின் பலனையும், உன் நிலத்தின் கனியையும் புசிப்பான்; அவன் உன்னை அழித்துத் தீருமட்டும் உன் தானியத்திலும், திராட்சரசத்திலும், எண்ணெயிலும், உன் மந்தைகளிலுள்ள ஆடுமாடுகளிலும் உனக்கு ஒன்றும் மீதியாகவைக்கமாட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உன் ஜீவன் உனக்குச் சந்தேகத்தில் ஊசலாடும்; உன் ஜீவனைப்பற்றி நம்பிக்கையில்லாமல் இரவும் பகலும் திகில்கொண்டிருப்ப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நீ பயப்படும் உன் இருதயத்தின் திகிலினாலும், உன் கண்கள் காணும் காட்சியினாலும், விடியற்காலத்தில் எப்பொழுது சாயங்காலம் வருமோ என்றும், சாயங்காலத்தில், எப்பொழுது விடியற்காலம் வருமோ என்றும் சொல்லுவாய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நீ பயப்படும் உன் இருதயத்தின் திகிலினாலும், உன் கண்கள் காணும் காட்சியினாலும், விடியற்காலத்தில் எப்பொழுது சாயங்காலம் வருமோ என்றும், சாயங்காலத்தில், எப்பொழுது விடியற்காலம் வருமோ என்றும் சொல்லுவாய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நீ பயப்படும் உன் இருதயத்தின் திகிலினாலும், உன் கண்கள் காணும் காட்சியினாலும், விடியற்காலத்தில் எப்பொழுது சாயங்காலம் வருமோ என்றும், சாயங்காலத்தில், எப்பொழுது விடியற்காலம் வருமோ என்றும் சொல்லுவாய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இனிக் காணாதிருப்பாய் என்று நான் உனக்குச் சொன்னவழியாய், கர்த்தர் உன்னைக் கப்பல்களிலே எகிப்திற்குத் திரும்பக் கொண்டுபோகப்பண்ணுவார்; அங்கே உங்கள் சத்துருக்களுக்கு வேலைக்காரராகவும் வேலைக்காரிகளாகவும் விற்கப்படுவீர்கள்; உங்களைக் கொள்வாரும் இல்லாதிருப்பார்கள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இனிக் காணாதிருப்பாய் என்று நான் உனக்குச் சொன்னவழியாய், கர்த்தர் உன்னைக் கப்பல்களிலே எகிப்திற்குத் திரும்பக் கொண்டுபோகப்பண்ணுவார்; அங்கே உங்கள் சத்துருக்களுக்கு வேலைக்காரராகவும் வேலைக்காரிகளாகவும் விற்கப்படுவீர்கள்; உங்களைக் கொள்வாரும் இல்லாதிருப்பார்கள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இனிக் காணாதிருப்பாய் என்று நான் உனக்குச் சொன்னவழியாய், கர்த்தர் உன்னைக் கப்பல்களிலே எகிப்திற்குத் திரும்பக் கொண்டுபோகப்பண்ணுவார்; அங்கே உங்கள் சத்துருக்களுக்கு வேலைக்காரராகவும் வேலைக்காரிகளாகவும் விற்கப்படுவீர்கள்; உங்களைக் கொள்வாரும் இல்லாதிருப்பார்கள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ர்ப்பத்தின் கனியும், உன் நிலத்தின் கனியும், உன் மாடுகளின் பெருக்கமும், உன் ஆடுகளின் மந்தைகளுமாகிய உன் மிருகஜீவன்களின் பலனும் ஆசீர்வதிக்கப்பட்டிருக்க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ர்ப்பத்தின் கனியும், உன் நிலத்தின் கனியும், உன் மாடுகளின் பெருக்கமும், உன் ஆடுகளின் மந்தைகளுமாகிய உன் மிருகஜீவன்களின் பலனும் ஆசீர்வதிக்கப்பட்டிருக்க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கூடையும், மாப்பிசைகிற உன் தொட்டியும் ஆசீர்வதிக்கப்பட்டி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அழியுமட்டும் அந்த ஜாதியான் உன் மிருகஜீவன்களின் பலனையும், உன் நிலத்தின் கனியையும் புசிப்பான்; அவன் உன்னை அழித்துத் தீருமட்டும் உன் தானியத்திலும், திராட்சரசத்திலும், எண்ணெயிலும், உன் மந்தைகளிலுள்ள ஆடுமாடுகளிலும் உனக்கு ஒன்றும் மீதியாகவைக்கமாட்ட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வருகையிலும் ஆசீர்வதிக்கப்பட்டிருப்பாய், நீ போகையிலும் ஆசீர்வதிக்கப்பட்டிருப்பாய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க்கு விரோதமாய் எழும்பும் உன் சத்துருக்களைக் கர்த்தர் உனக்குமுன்பாக முறிய அடிக்கப்படும்படி ஒப்புக்கொடுப்பார்; ஒரு வழியாய் உனக்கு எதிராகப் புறப்பட்டு வருவார்கள்; ஏழு வழியாய் உனக்கு முன்பாக ஓடிப்போவ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க்கு விரோதமாய் எழும்பும் உன் சத்துருக்களைக் கர்த்தர் உனக்குமுன்பாக முறிய அடிக்கப்படும்படி ஒப்புக்கொடுப்பார்; ஒரு வழியாய் உனக்கு எதிராகப் புறப்பட்டு வருவார்கள்; ஏழு வழியாய் உனக்கு முன்பாக ஓடிப்போவ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உன் களஞ்சியங்களிலும், நீ கையிடும் எல்லா வேலையிலும் உனக்கு ஆசீர்வாதம் கட்டளையிடுவார்; உன் தேவனாகிய கர்த்தர் உனக்குக் கொடுக்கும் தேசத்திலே உன்னை ஆசீர்வதிப்ப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உன் களஞ்சியங்களிலும், நீ கையிடும் எல்லா வேலையிலும் உனக்கு ஆசீர்வாதம் கட்டளையிடுவார்; உன் தேவனாகிய கர்த்தர் உனக்குக் கொடுக்கும் தேசத்திலே உன்னை ஆசீர்வதிப்ப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உன் தேவனாகிய கர்த்தரின் கட்டளைகளைக் கைக்கொண்டு, அவர் வழிகளில் நடக்கும்போது, கர்த்தர் உனக்கு ஆணையிட்டபடியே, உன்னைத் தமக்குப் பரிசுத்த ஜனமாக நிலைப்படுத்துவ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உன் தேவனாகிய கர்த்தரின் கட்டளைகளைக் கைக்கொண்டு, அவர் வழிகளில் நடக்கும்போது, கர்த்தர் உனக்கு ஆணையிட்டபடியே, உன்னைத் தமக்குப் பரிசுத்த ஜனமாக நிலைப்படுத்துவ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கர்த்தருடைய நாமம் எனக்குத் தரிக்கப்பட்டது என்று பூமியின் ஜனங்களெல்லாம் கண்டு, உனக்குப் பயப்படுவ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கர்த்தருடைய நாமம் எனக்குத் தரிக்கப்பட்டது என்று பூமியின் ஜனங்களெல்லாம் கண்டு, உனக்குப் பயப்படுவ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க்குக் கொடுப்பேன் என்று கர்த்தர் உன் பிதாக்களுக்கு ஆணையிட்டதேசத்தில், கர்த்தர் உன் கர்ப்பத்தின் கனியிலும், உன் மிருகஜீவன்களின் பலனிலும், உன் நிலத்தின் கனியிலும் உனக்குப் பரிபூரண நன்மை உண்டாகக் கட்டளையிட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உன் தேசமெங்கும் நீ நம்பியிருக்கும் உயரமும் அரணிப்பும் மதில்கள் விழுமளவும், அவன் உன் வாசல்களிலெங்கும் உன்னை முற்றிக்கைப்போடுவான்; உன் தேவனாகிய கர்த்தர் உனக்குக் கொடுத்த உன்னுடைய தேசமெங்குமுள்ள உன்னுடைய வாசல்கள்தோறும் உன்னை முற்றிக்கைப்போடுவ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க்குக் கொடுப்பேன் என்று கர்த்தர் உன் பிதாக்களுக்கு ஆணையிட்டதேசத்தில், கர்த்தர் உன் கர்ப்பத்தின் கனியிலும், உன் மிருகஜீவன்களின் பலனிலும், உன் நிலத்தின் கனியிலும் உனக்குப் பரிபூரண நன்மை உண்டாகக் கட்டளையிடுவ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க்குக் கொடுப்பேன் என்று கர்த்தர் உன் பிதாக்களுக்கு ஆணையிட்டதேசத்தில், கர்த்தர் உன் கர்ப்பத்தின் கனியிலும், உன் மிருகஜீவன்களின் பலனிலும், உன் நிலத்தின் கனியிலும் உனக்குப் பரிபூரண நன்மை உண்டாகக் கட்டளையிடுவ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ற்றகாலத்தில் உன் தேசத்திலே மழை பெய்யவும், நீ கையிட்டுச்செய்யும் வேலைகளையெல்லாம் ஆசீர்வதிக்கவும், கர்த்தர் உனக்குத் தமது நல்ல பொக்கிஷசாலையாகிய வானத்தைத் திறப்பார்; நீ அநேகம் ஜாதிகளுக்குக் கடன்கொடுப்பாய். நீயோ கடன் வாங்காதிருப்பாய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ற்றகாலத்தில் உன் தேசத்திலே மழை பெய்யவும், நீ கையிட்டுச்செய்யும் வேலைகளையெல்லாம் ஆசீர்வதிக்கவும், கர்த்தர் உனக்குத் தமது நல்ல பொக்கிஷசாலையாகிய வானத்தைத் திறப்பார்; நீ அநேகம் ஜாதிகளுக்குக் கடன்கொடுப்பாய். நீயோ கடன் வாங்காதிருப்பாய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ற்றகாலத்தில் உன் தேசத்திலே மழை பெய்யவும், நீ கையிட்டுச்செய்யும் வேலைகளையெல்லாம் ஆசீர்வதிக்கவும், கர்த்தர் உனக்குத் தமது நல்ல பொக்கிஷசாலையாகிய வானத்தைத் திறப்பார்; நீ அநேகம் ஜாதிகளுக்குக் கடன்கொடுப்பாய். நீயோ கடன் வாங்காதிருப்பாய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ன்று நான் உங்களுக்கு விதிக்கிற வார்த்தைகள் யாவையும் விட்டு விலகி வேறே தேவர்களைச் சேவிக்கும்படி, நீ வலதுபுறம் இடதுபுறம் சாயாமல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ன்று நான் உங்களுக்கு விதிக்கிற வார்த்தைகள் யாவையும் விட்டு விலகி வேறே தேவர்களைச் சேவிக்கும்படி, நீ வலதுபுறம் இடதுபுறம் சாயாமல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ன்று நான் உங்களுக்கு விதிக்கிற வார்த்தைகள் யாவையும் விட்டு விலகி வேறே தேவர்களைச் சேவிக்கும்படி, நீ வலதுபுறம் இடதுபுறம் சாயாமல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நான் உனக்கு விதிக்கிற உன் தேவனாகிய கர்த்தரின் கட்டளைகளை கைக்கொள்ளவும் அவைகளின்படி நடக்கவும் அவைகளுக்குச் செவிகொடுத்துவந்தால், கர்த்தர் உன்னை வாலாக்காமல் தலையாக்குவார், நீ கீழாகாமல் மேலாவாய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நான் உனக்கு விதிக்கிற உன் தேவனாகிய கர்த்தரின் கட்டளைகளை கைக்கொள்ளவும் அவைகளின்படி நடக்கவும் அவைகளுக்குச் செவிகொடுத்துவந்தால், கர்த்தர் உன்னை வாலாக்காமல் தலையாக்குவார், நீ கீழாகாமல் மேலா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உன் தேசமெங்கும் நீ நம்பியிருக்கும் உயரமும் அரணிப்பும் மதில்கள் விழுமளவும், அவன் உன் வாசல்களிலெங்கும் உன்னை முற்றிக்கைப்போடுவான்; உன் தேவனாகிய கர்த்தர் உனக்குக் கொடுத்த உன்னுடைய தேசமெங்குமுள்ள உன்னுடைய வாசல்கள்தோறும் உன்னை முற்றிக்கைப்போடுவ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நான் உனக்கு விதிக்கிற உன் தேவனாகிய கர்த்தருடைய எல்லாக் கற்பனைகளின்படியும் கட்டளைகளின்படியும் நடக்கக் கவனமாயிருக்கிறதற்கு, அவர் சத்தத்திற்குச் செவிகொடாதேபோவாயாகில், இப்பொழுது சொல்லப்படும் சாபங்களெல்லாம் உன்மேல் வந்து உனக்குப் பலிக்கும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நான் உனக்கு விதிக்கிற உன் தேவனாகிய கர்த்தருடைய எல்லாக் கற்பனைகளின்படியும் கட்டளைகளின்படியும் நடக்கக் கவனமாயிருக்கிறதற்கு, அவர் சத்தத்திற்குச் செவிகொடாதேபோவாயாகில், இப்பொழுது சொல்லப்படும் சாபங்களெல்லாம் உன்மேல் வந்து உனக்குப் பலிக்கும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நான் உனக்கு விதிக்கிற உன் தேவனாகிய கர்த்தருடைய எல்லாக் கற்பனைகளின்படியும் கட்டளைகளின்படியும் நடக்கக் கவனமாயிருக்கிறதற்கு, அவர் சத்தத்திற்குச் செவிகொடாதேபோவாயாகில், இப்பொழுது சொல்லப்படும் சாபங்களெல்லாம் உன்மேல் வந்து உனக்குப் பலிக்கு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ட்டணத்திலும் சபிக்கப்பட்டிருப்பாய், வெளியிலும் சபிக்கப்பட்டிருப்பாய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கூடையும், மாப்பிசைகிற உன் தொட்டியும் சபிக்கப்பட்டிருக்கும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கர்ப்பத்தின் கனியும், உன் நிலத்தின் கனியும், உன் மாடுகளின் பெருக்கமும், உன் ஆடுகளின் மந்தைகளும் சபிக்கப்பட்டிருக்கும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கர்ப்பத்தின் கனியும், உன் நிலத்தின் கனியும், உன் மாடுகளின் பெருக்கமும், உன் ஆடுகளின் மந்தைகளும் சபிக்கப்பட்டிருக்கும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வருகையிலும் சபிக்கப்பட்டிருப்பாய், நீ போகையிலும் சபிக்கப்பட்டிருப்பாய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னைவிட்டு விலகி நீ செய்துவருகிற உன் துர்க்கிரியைகளினிமித்தம் சீக்கிரத்தில் கெட்டுப்போய் அழியுமட்டும், நீ கையிட்டுச் செய்கிறதெல்லாவற்றிலும் கர்த்தர் உனக்குச் சாபத்தையும் சஞ்சலத்தையும் கேட்டையும் வரப்பண்ணுவார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னைவிட்டு விலகி நீ செய்துவருகிற உன் துர்க்கிரியைகளினிமித்தம் சீக்கிரத்தில் கெட்டுப்போய் அழியுமட்டும், நீ கையிட்டுச் செய்கிறதெல்லாவற்றிலும் கர்த்தர் உனக்குச் சாபத்தையும் சஞ்சலத்தையும் கேட்டையும் வரப்பண்ண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உன் தேசமெங்கும் நீ நம்பியிருக்கும் உயரமும் அரணிப்பும் மதில்கள் விழுமளவும், அவன் உன் வாசல்களிலெங்கும் உன்னை முற்றிக்கைப்போடுவான்; உன் தேவனாகிய கர்த்தர் உனக்குக் கொடுத்த உன்னுடைய தேசமெங்குமுள்ள உன்னுடைய வாசல்கள்தோறும் உன்னை முற்றிக்கைப்போடுவ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னைவிட்டு விலகி நீ செய்துவருகிற உன் துர்க்கிரியைகளினிமித்தம் சீக்கிரத்தில் கெட்டுப்போய் அழியுமட்டும், நீ கையிட்டுச் செய்கிறதெல்லாவற்றிலும் கர்த்தர் உனக்குச் சாபத்தையும் சஞ்சலத்தையும் கேட்டையும் வரப்பண்ணுவ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சுதந்தரிக்கும் தேசத்தில் கர்த்தர் உன்னை நிர்மூலமாக்குமட்டும் கொள்ளை நோய் உன்னைப் பிடித்துக்கொள்ளப்பண்ணுவ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சுதந்தரிக்கும் தேசத்தில் கர்த்தர் உன்னை நிர்மூலமாக்குமட்டும் கொள்ளை நோய் உன்னைப் பிடித்துக்கொள்ளப்பண்ணுவார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ன்னை ஈளையினாலும், காய்ச்சலினாலும் உஷ்ணத்தினாலும், எரிபந்தத்தினாலும், வறட்சியினாலும், கருக்காயினாலும், விஷப்பனியினாலும் வாதிப்பார்; நீ அழியுமட்டும் இவைகள் உன்னைப் பின்தொடரும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ன்னை ஈளையினாலும், காய்ச்சலினாலும் உஷ்ணத்தினாலும், எரிபந்தத்தினாலும், வறட்சியினாலும், கருக்காயினாலும், விஷப்பனியினாலும் வாதிப்பார்; நீ அழியுமட்டும் இவைகள் உன்னைப் பின்தொடரு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உன்னை ஈளையினாலும், காய்ச்சலினாலும் உஷ்ணத்தினாலும், எரிபந்தத்தினாலும், வறட்சியினாலும், கருக்காயினாலும், விஷப்பனியினாலும் வாதிப்பார்; நீ அழியுமட்டும் இவைகள் உன்னைப் பின்தொடரு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லைக்குமேலுள்ள வானம் வெண்கலமும், உனக்குக் கீழுள்ள பூமி இரும்புமாய் இருக்கும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லைக்குமேலுள்ள வானம் வெண்கலமும், உனக்குக் கீழுள்ள பூமி இரும்புமாய் இருக்கு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சத்து மழையைக் கர்த்தர் புழுதியும் மண்ணுமாக பெய்யப்பண்ணுவார்; நீ அழியுமட்டும் அப்படியே வானத்திலிருந்து உன்மேல் இறங்கிவரும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சத்து மழையைக் கர்த்தர் புழுதியும் மண்ணுமாக பெய்யப்பண்ணுவார்; நீ அழியுமட்டும் அப்படியே வானத்திலிருந்து உன்மேல் இறங்கிவர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9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0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2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3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4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5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6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7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8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9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0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2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3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4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5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6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7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8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9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0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2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3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4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5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6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7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8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you shall eat the fruit of yours own body, the flesh of your sons and of your daught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LORD shall cause you to be smitten before yours enemies: you shall go out one way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flee seven ways before them: and shall be removed into all the kingdom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your carcass shall be food unto all fowls of the air, and unto the beasts of the ear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an shall frighten the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LORD will strike you with the botch of Egypt, and with the emerods, and with the scab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itch, whereof you can not be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LORD shall strike you with madness, and blindness, and astonishment of hear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you shall grope at noonday, as the blind gropes in darkness, and you shall not prosp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ways: and you shall be only oppressed and spoiled evermore, and no man shall sa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You shall betroth a wife, and another man shall lie with her: you shall build an house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your God has given you, in the siege, and in the strictness, wherewith yours enem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dwell therein: you shall plant a vineyard, and shall not gather the grap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Yours ox shall be slain before yours eyes, and you shall not eat thereof: yours as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olently taken away from before your face, and shall not be restored to you: your sheep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unto yours enemies, and you shall have none to rescu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our sons and your daughters shall be given unto another people, and yours eyes shall loo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l with longing for them all the day long; and there shall be no might in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fruit of your land, and all your labours, shall a nation which you know not eat up;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only oppressed and crushed alw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So that you shall be mad for the sight of yours eyes which you shall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 LORD shall strike you in the knees, and in the legs, with a sore botch that canno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distress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led, from the sole of your foot unto the top of your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LORD shall bring you, and your king which you shall set over you, unto a nation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you nor your fathers have known; and there shall you serve other gods, wood and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you shall become an astonishment, a proverb, and a byword, among all nations where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lea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You shall carry much seed out into the field, and shall gather but little in; for the loc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nsum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You shall plant vineyards, and dress them, but shall neither drink of the wine, nor gath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pes; for the worms shall ea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You shall have olive trees throughout all your coasts, but you shall not anoint yourself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So that the man that is tender among you, and very delicate, his eye shall be evil towar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il; for yours olive shall cast his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You shall brought forth sons and daughters, but you shall not enjoy them; for they shall go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iv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ll your trees and fruit of your land shall the locust consu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he stranger that is within you shall get up above you very high; and you shall come down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He shall lend to you, and you shall not lend to him: he shall be the head, and you shall b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Moreover all these curses shall come upon you, and shall pursue you, and overtake you, ti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destroyed; because you hearkened not unto the voice of the LORD your God, to keep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, and toward the wife of his bosom, and toward the remnant of his children which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 and his statutes which he commanded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they shall be upon you for a sign and for a wonder, and upon your se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Because you served not the LORD your God with joyfulness, and with gladness of heart,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undance of all th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Therefore shall you serve yours enemies which the LORD shall send against you, in hunger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st, and in nakedness, and in lack of all things: and he shall put a yoke of iron upon your nec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he have destroy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The LORD shall bring a nation against you from far, from the end of the earth, as swift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gle flies; a nation whose tongue you shall not underst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So that he will not give to any of them of the flesh of his children whom he shall eat: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nothing left him in the siege, and in the strictness, wherewith yours enemies shall distr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n all your g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The tender and delicate woman among you, which would not adventure to set the sole of her fo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 nation of fierce countenance, which shall not regard the person of the old, nor show favou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ground for delicateness and tenderness, her eye shall be evil toward the husband of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som, and toward her son, and toward her daugh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shall come to pass, if you shall hearken diligently unto the voice of the LORD your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observe and to do all his commandments which I command you this day, that the LORD your God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you on high above all nations of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And toward her young one that comes out from between her feet, and toward her children which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ar: for she shall eat them for lack of all things secretly in the siege and strictn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with yours enemy shall distress you in your g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ll these blessings shall come on you, and overtake you, if you shall hearken unto the vo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you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If you will not observe to do all the words of this law that are written in this book,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fear this glorious and fearful name, THE LORD Your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Then the LORD will make your plagues wonderful, and the plagues of your seed, even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gues, and of long continuance, and sore sicknesses, and of long continu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Moreover he will bring upon you all the diseases of Egypt, which you were afraid of;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leav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Also every sickness, and every plague, which is not written in the book of this law, them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bring upon you, until you be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And all of you shall be left few in number, whereas all of you were as the stars of heaven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; because you would not obey the voice of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he shall eat the fruit of your cattle, and the fruit of your land, until you be destroy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essed shall you be in the city, and blessed shall you be in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And it shall come to pass, that as the LORD rejoiced over you to do you good, and to multip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; so the LORD will rejoice over you to destroy you, and to bring you to nothing;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plucked from off the land where you go to posses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And the LORD shall scatter you among all people, from the one end of the earth even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; and there you shall serve other gods, which neither you nor your fathers have known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od and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And among these nations shall you find no ease, neither shall the sole of your foot have r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he LORD shall give you there a trembling heart, and failing of eyes, and sorrow of mi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And your life shall hang in doubt before you; and you shall fear day and night, and shall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lso shall not leave you either corn, wine, or oil, or the increase of your cattle, or floc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assurance of your l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In the morning you shall say, Would God it were even! and at even you shall say, Would Go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morning! for the fear of yours heart wherewith you shall fear, and for the sight of yours ey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you shall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And the LORD shall bring you into Egypt again with ships, by the way whereof I spoke un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see it no more again: and there all of you shall be sold unto your enemies for bondme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dwomen, and no man shall bu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lessed shall be the fruit of your body, and the fruit of your ground, and the fruit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the increase of your cattle, and the flocks of your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lessed shall be your basket and your st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sheep, until he have destroy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lessed shall you be when you come in, and blessed shall you be when you go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shall cause yours enemies that rise up against you to be smitten before your face: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me out against you one way, and flee before you seven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shall command the blessing upon you in your storehouses, and in all that you set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unto; and he shall bless you in the land which the LORD your God give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LORD shall establish you an holy people unto himself, as he has sworn unto you, i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the commandments of the LORD your God, and walk in his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people of the earth shall see that you are called by the name of the LORD;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fraid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ORD shall make you abundant in goods, in the fruit of your body, and in the fru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he shall besiege you in all your gates, until your high and fenced walls come down, where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attle, and in the fruit of your ground, in the land which the LORD swore unto your father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LORD shall open unto you his good treasure, the heaven to give the rain unto your l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ason, and to bless all the work of yours hand: and you shall lend unto many nations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bo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 shall make you the head, and not the tail; and you shall be above only,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be beneath; if that you hearken unto the commandments of the LORD your God,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 you this day, to observe and to do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you shall not go aside from any of the words which I command you this day, to the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or to the left, to go after other gods to serv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rusted, throughout all your land: and he shall besiege you in all your gates throughou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t shall come to pass, if you will not hearken unto the voice of the LORD your God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serve to do all his commandments and his statutes which I command you this day; that all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rses shall come upon you, and overtake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Cursed shall you be in the city, and cursed shall you be in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Cursed shall be your basket and your st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Cursed shall be the fruit of your body, and the fruit of your land, the increase of your cat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locks of your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Cursed shall you be when you come in, and cursed shall you be when you go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LORD shall send upon you cursing, vexation, and rebuke, in all that you set yours h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order to do, until you be destroyed, and until you perish quickly; because of the wicked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land, which the LORD your God has give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doings, whereby you have forsake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LORD shall make the pestilence cleave unto you, until he have consumed you from of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, where you go to posses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LORD shall strike you with a consumption, and with a fever, and with an inflamma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n extreme burning, and with the sword, and with blasting, and with mildew;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sue you until you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your heaven that is over your head shall be brass, and the earth that is under you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LORD shall make the rain of your land powder and dust: from heaven shall it come down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until you be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2026-06-03T09:34:40Z</dcterms:created>
  <dcterms:modified xsi:type="dcterms:W3CDTF">2026-06-03T09:34:40Z</dcterms:modified>
  <dc:title>உபாகமம்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