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அமலேக்குடைய பட்டணமட்டும் வந்து, பள்ளத்தாக்கிலே ஒரு பதிவிடையை வை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கேனியரை நோக்கி: நான் அமலேக்கியரோடேகூட உங்களையும் வாரிக்கொள்ளாதபடிக்கு, நீங்கள் அவர்கள் நடுவிலிருந்து புறப்பட்டு விலகிப்போங்கள்; இஸ்ரவேல் எகிப்திலிருந்து வந்தபோது, நீங்கள் அவர்கள் எல்லாருக்கும் தயவுசெய்தீர்கள் என்றான்; அப்படியே கேனியர் அமலேக்கியரின் நடுவிலிருந்து விலகி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கேனியரை நோக்கி: நான் அமலேக்கியரோடேகூட உங்களையும் வாரிக்கொள்ளாதபடிக்கு, நீங்கள் அவர்கள் நடுவிலிருந்து புறப்பட்டு விலகிப்போங்கள்; இஸ்ரவேல் எகிப்திலிருந்து வந்தபோது, நீங்கள் அவர்கள் எல்லாருக்கும் தயவுசெய்தீர்கள் என்றான்; அப்படியே கேனியர் அமலேக்கியரின் நடுவிலிருந்து விலகி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கேனியரை நோக்கி: நான் அமலேக்கியரோடேகூட உங்களையும் வாரிக்கொள்ளாதபடிக்கு, நீங்கள் அவர்கள் நடுவிலிருந்து புறப்பட்டு விலகிப்போங்கள்; இஸ்ரவேல் எகிப்திலிருந்து வந்தபோது, நீங்கள் அவர்கள் எல்லாருக்கும் தயவுசெய்தீர்கள் என்றான்; அப்படியே கேனியர் அமலேக்கியரின் நடுவிலிருந்து விலகி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வுல்: ஆவிலா துவக்கி எகிப்திற்கு எதிரேயிருக்கிற சூருக்குப்போகும் எல்லைமட்டும் இருந்த அமலேக்கியரை மடங்கட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லேக்கியரின் ராஜாவாகிய ஆகாகை உயிரோடே பிடித்தான்; ஜனங்கள் யாவரையும் பட்டயக் கருக்கினாலே சங்காரம்பண்ண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லேக்கியரின் ராஜாவாகிய ஆகாகை உயிரோடே பிடித்தான்; ஜனங்கள் யாவரையும் பட்டயக் கருக்கினாலே சங்காரம்பண்ண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வுலும் ஜனங்களும், ஆகாகையும், ஆடுமாடுகளில் முதல்தரமானவைகளையும், இரண்டாந்தரமானவைகளையும், ஆட்டுக்குட்டிகளையும், நலமான எல்லாவற்றையும், அழித்துப்போடமனதில்லாமல் தப்பவைத்து, அற்பமானவைகளும் உதவாதவைகளுமான சகல வஸ்துக்களையும் முற்றிலும் அழித்துப்போ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வுலும் ஜனங்களும், ஆகாகையும், ஆடுமாடுகளில் முதல்தரமானவைகளையும், இரண்டாந்தரமானவைகளையும், ஆட்டுக்குட்டிகளையும், நலமான எல்லாவற்றையும், அழித்துப்போடமனதில்லாமல் தப்பவைத்து, அற்பமானவைகளும் உதவாதவைகளுமான சகல வஸ்துக்களையும் முற்றிலும் அழித்துப்போ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வுலும் ஜனங்களும், ஆகாகையும், ஆடுமாடுகளில் முதல்தரமானவைகளையும், இரண்டாந்தரமானவைகளையும், ஆட்டுக்குட்டிகளையும், நலமான எல்லாவற்றையும், அழித்துப்போடமனதில்லாமல் தப்பவைத்து, அற்பமானவைகளும் உதவாதவைகளுமான சகல வஸ்துக்களையும் முற்றிலும் அழித்துப்போ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ாமுவேல் சவுலை நோக்கி: இஸ்ரவேலராகிய தம்முடைய ஜனங்கள் மேல் உம்மை ராஜாவாக அபிஷேகம் பண்ணுகிறதற்குக் கர்த்தர் என்னை அனுப்பினாரே; இப்போதும் கர்த்தருடைய வார்த்தைகளின் சத்தத்தைக்கேளும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ுடைய வார்த்தை சாமுவேலுக்கு உண்டாகி, அவர் சொன்னத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வுலை ராஜாவாக்கினது எனக்கு மனஸ்தாபமாயிருக்கிறது; அவன் என்னைவிட்டுத் திரும்பி, என் வார்த்தைகளை நிறைவேற்றாமற்போனான் என்றார்; அப்பொழுது சாமுவேல் மனம் நொந்து, இராமுழுதும் கர்த்தரை நோக்கிக் கூப்பி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வுலை ராஜாவாக்கினது எனக்கு மனஸ்தாபமாயிருக்கிறது; அவன் என்னைவிட்டுத் திரும்பி, என் வார்த்தைகளை நிறைவேற்றாமற்போனான் என்றார்; அப்பொழுது சாமுவேல் மனம் நொந்து, இராமுழுதும் கர்த்தரை நோக்கிக் கூப்பி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் அதிகாலமே சாமுவேல் சவுலைச் சந்திக்கப்போனான்; அப்பொழுது சவுல் கர்மேலுக்கு வந்து, தனக்கு ஒரு ஜெயஸ்தம்பம் நாட்டி, பின்பு பல இடங்களில் சென்று கில்காலுக்குப் போனான் என்று, சாமுவேலுக்கு அறிவிக்கப்பட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் அதிகாலமே சாமுவேல் சவுலைச் சந்திக்கப்போனான்; அப்பொழுது சவுல் கர்மேலுக்கு வந்து, தனக்கு ஒரு ஜெயஸ்தம்பம் நாட்டி, பின்பு பல இடங்களில் சென்று கில்காலுக்குப் போனான் என்று, சாமுவேலுக்கு அறிவிக்க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் அதிகாலமே சாமுவேல் சவுலைச் சந்திக்கப்போனான்; அப்பொழுது சவுல் கர்மேலுக்கு வந்து, தனக்கு ஒரு ஜெயஸ்தம்பம் நாட்டி, பின்பு பல இடங்களில் சென்று கில்காலுக்குப் போனான் என்று, சாமுவேலுக்கு அறிவிக்க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முவேல் சவுலினிடத்தில் போனான்; சவுல் அவனை நோக்கி: நீர் கர்த்தரால் ஆசீர்வதிக்கப்பட்டவர்; கர்த்தருடைய வார்த்தையை நிறைவேற்றின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முவேல் சவுலினிடத்தில் போனான்; சவுல் அவனை நோக்கி: நீர் கர்த்தரால் ஆசீர்வதிக்கப்பட்டவர்; கர்த்தருடைய வார்த்தையை நிறைவேற்றினே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ச் சாமுவேல்: அப்படியானால் என் காதுகளில் விழுகிற ஆடுகளின் சத்தமும், எனக்குக் கேட்கிற மாடுகளின் சத்தமும் என்ன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ச் சாமுவேல்: அப்படியானால் என் காதுகளில் விழுகிற ஆடுகளின் சத்தமும், எனக்குக் கேட்கிற மாடுகளின் சத்தமும் என்ன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ாமுவேல் சவுலை நோக்கி: இஸ்ரவேலராகிய தம்முடைய ஜனங்கள் மேல் உம்மை ராஜாவாக அபிஷேகம் பண்ணுகிறதற்குக் கர்த்தர் என்னை அனுப்பினாரே; இப்போதும் கர்த்தருடைய வார்த்தைகளின் சத்தத்தைக்கேளும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ச் சவுல்: அமலேக்கியரிடத்திலிருந்து அவைகளைக் கொண்டுவந்தார்கள்; ஜனங்கள் ஆடுமாடுகளில் நலமானவைகளை உம்முடைய தேவனாகிய கர்த்தருக்குப் பலியிடும்படிக்குத் தப்பவைத்தார்கள்; மற்றவைகளை முற்றிலும் அழித்துப்போட்டோ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ச் சவுல்: அமலேக்கியரிடத்திலிருந்து அவைகளைக் கொண்டுவந்தார்கள்; ஜனங்கள் ஆடுமாடுகளில் நலமானவைகளை உம்முடைய தேவனாகிய கர்த்தருக்குப் பலியிடும்படிக்குத் தப்பவைத்தார்கள்; மற்றவைகளை முற்றிலும் அழித்துப்போட்டோ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ாமுவேல்: அந்தப் பேச்சை விடும், கர்த்தர் இந்த இராத்திரியிலே எனக்குச் சொன்னதை உமக்கு அறிவிக்கிறேன் என்று சவுலோடே சொன்னான். அவன்: சொல்ல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ாமுவேல்: அந்தப் பேச்சை விடும், கர்த்தர் இந்த இராத்திரியிலே எனக்குச் சொன்னதை உமக்கு அறிவிக்கிறேன் என்று சவுலோடே சொன்னான். அவன்: சொல்லும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ாமுவேல்: நீர் உம்முடைய பார்வைக்குச் சிறியவராயிருந்தபோது அல்லவோ இஸ்ரவேல் கோத்திரங்களுக்குத் தலைவரானீர்; கர்த்தர் உம்மை இஸ்ரவேலின்மேல் ராஜாவாக அபிஷேகம் பண்ணுவித்தார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ாமுவேல்: நீர் உம்முடைய பார்வைக்குச் சிறியவராயிருந்தபோது அல்லவோ இஸ்ரவேல் கோத்திரங்களுக்குத் தலைவரானீர்; கர்த்தர் உம்மை இஸ்ரவேலின்மேல் ராஜாவாக அபிஷேகம் பண்ணுவித்தார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கர்த்தர்: நீ போய் அமலேக்கியராகிய அந்தப் பாவிகளைச் சங்கரித்து, அவர்களை நிர்மூலமாக்கித் தீருமட்டும், அவர்களோடு யுத்தம் பண்ணு என்று சொல்லி, உம்மை அந்த வழியாய் அனுப்ப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கர்த்தர்: நீ போய் அமலேக்கியராகிய அந்தப் பாவிகளைச் சங்கரித்து, அவர்களை நிர்மூலமாக்கித் தீருமட்டும், அவர்களோடு யுத்தம் பண்ணு என்று சொல்லி, உம்மை அந்த வழியாய் அனுப்ப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ிருக்க, நீர் கர்த்தருடைய சொல்லைக்கேளாமல், கொள்ளையின்மேல் பறந்து, கர்த்தருடைய பார்வைக்குப் பொல்லாப்பானதைச் செய்தது என்ன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ிருக்க, நீர் கர்த்தருடைய சொல்லைக்கேளாமல், கொள்ளையின்மேல் பறந்து, கர்த்தருடைய பார்வைக்குப் பொல்லாப்பானதைச் செய்தது என்ன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னைகளின் கர்த்தர் சொல்லுகிறது என்னவென்றால், இஸ்ரவேலர் எகிப்திலிருந்து வந்தபோது, அமலேக்கு அவர்களுக்கு வழிமறித்த செய்கையை மனதிலே வைத்திருக்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் சாமுவேலை நோக்கி: நான் கர்த்தருடைய சொல்லைக் கேட்டு, கர்த்தர் என்னை அனுப்பின வழியாய்ப் போய், அமலேக்கின் ராஜாவாகிய ஆகாகைக் கொண்டுவந்து, அமலேக்கியரைச் சங்காரம் பண்ணி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் சாமுவேலை நோக்கி: நான் கர்த்தருடைய சொல்லைக் கேட்டு, கர்த்தர் என்னை அனுப்பின வழியாய்ப் போய், அமலேக்கின் ராஜாவாகிய ஆகாகைக் கொண்டுவந்து, அமலேக்கியரைச் சங்காரம் பண்ணி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் சாமுவேலை நோக்கி: நான் கர்த்தருடைய சொல்லைக் கேட்டு, கர்த்தர் என்னை அனுப்பின வழியாய்ப் போய், அமலேக்கின் ராஜாவாகிய ஆகாகைக் கொண்டுவந்து, அமலேக்கியரைச் சங்காரம் பண்ணின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ோ உம்முடைய தேவனாகிய கர்த்தருக்குக் கில்காலிலே பலியிடுகிறதற்காக, கொள்ளையிலே சாபத்தீடாகும் ஆடுமாடுகளிலே பிரதானமானவைகளைப் பிடித்துக்கொண்டு வந்தார்கள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ோ உம்முடைய தேவனாகிய கர்த்தருக்குக் கில்காலிலே பலியிடுகிறதற்காக, கொள்ளையிலே சாபத்தீடாகும் ஆடுமாடுகளிலே பிரதானமானவைகளைப் பிடித்துக்கொண்டு வந்தார்க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ச் சாமுவேல்: கர்த்தருடைய சத்தத்திற்குக் கீழ்ப்படிகிறதைப்பார்க்கிலும், சர்வாங்க தகனங்களும் பலிகளும் கர்த்தருக்குப் பிரியமாயிருக்குமோ? பலியைப்பார்க்கிலும் கீழ்ப்படிதலும், ஆட்டுக்கடாக்களின் நிணத்தைப்பார்க்கிலும் செவிகொடுத்தலும் உத்தம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ச் சாமுவேல்: கர்த்தருடைய சத்தத்திற்குக் கீழ்ப்படிகிறதைப்பார்க்கிலும், சர்வாங்க தகனங்களும் பலிகளும் கர்த்தருக்குப் பிரியமாயிருக்குமோ? பலியைப்பார்க்கிலும் கீழ்ப்படிதலும், ஆட்டுக்கடாக்களின் நிணத்தைப்பார்க்கிலும் செவிகொடுத்தலும் உத்தம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ச் சாமுவேல்: கர்த்தருடைய சத்தத்திற்குக் கீழ்ப்படிகிறதைப்பார்க்கிலும், சர்வாங்க தகனங்களும் பலிகளும் கர்த்தருக்குப் பிரியமாயிருக்குமோ? பலியைப்பார்க்கிலும் கீழ்ப்படிதலும், ஆட்டுக்கடாக்களின் நிணத்தைப்பார்க்கிலும் செவிகொடுத்தலும் உத்தம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ரண்டகம்பண்ணுதல் பில்லிசூனியபாவத்திற்கும், முரட்டாட்டம்பண்ணுதல் அவபக்திக்கும் விக்கிரகாராதனைக்கும் சரியாய் இருக்கிறது; நீர் கர்த்தருடைய வார்த்தையைப் புறக்கணித்தபடியினாலே, அவர் உம்மை ராஜாவாயிராதபடிக்குப் புறக்கணித்துத் தள்ளினார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ரண்டகம்பண்ணுதல் பில்லிசூனியபாவத்திற்கும், முரட்டாட்டம்பண்ணுதல் அவபக்திக்கும் விக்கிரகாராதனைக்கும் சரியாய் இருக்கிறது; நீர் கர்த்தருடைய வார்த்தையைப் புறக்கணித்தபடியினாலே, அவர் உம்மை ராஜாவாயிராதபடிக்குப் புறக்கணித்துத் தள்ளின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னைகளின் கர்த்தர் சொல்லுகிறது என்னவென்றால், இஸ்ரவேலர் எகிப்திலிருந்து வந்தபோது, அமலேக்கு அவர்களுக்கு வழிமறித்த செய்கையை மனதிலே வைத்திருக்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வுல் சாமுவேலை நோக்கி: நான் கர்த்தருடைய கட்டளையையும் உம்முடைய வார்த்தைகளையும் மீறினதினாலே பாவஞ்செய்தேன்; நான் ஜனங்களுக்குப் பயந்து, அவர்கள் சொல்லைக் கேட்ட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வுல் சாமுவேலை நோக்கி: நான் கர்த்தருடைய கட்டளையையும் உம்முடைய வார்த்தைகளையும் மீறினதினாலே பாவஞ்செய்தேன்; நான் ஜனங்களுக்குப் பயந்து, அவர்கள் சொல்லைக் கேட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நீர் என் பாவத்தை மன்னித்து, நான் கர்த்தரைப் பணிந்து கொள்ளும்படிக்கு, என்னோடேகூடத் திரும்பிவாரும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முவேல் சவுலைப் பார்த்து: நான் உம்மோடேகூடத் திரும்பிவருவதில்லை; கர்த்தருடைய வார்த்தையைப் புறக்கணித்தீர்; நீர் இஸ்ரவேலின்மேல் ராஜாவாயிராதபடிக்கு, கர்த்தர் உம்மையும் புறக்கணித்துத் தள்ளின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முவேல் சவுலைப் பார்த்து: நான் உம்மோடேகூடத் திரும்பிவருவதில்லை; கர்த்தருடைய வார்த்தையைப் புறக்கணித்தீர்; நீர் இஸ்ரவேலின்மேல் ராஜாவாயிராதபடிக்கு, கர்த்தர் உம்மையும் புறக்கணித்துத் தள்ளின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ோகும்படி சாமுவேல் திரும்புகிறபோது, சவுல், அவன் சால்வையின் தொங்கலைப் பிடித்துக்கொண்டான், அது கிழிந்துபோயிற்ற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ாமுவேல் அவனை நோக்கி: கர்த்தர் இன்று உம்மிடத்திலிருந்த இஸ்ரவேலின் ராஜ்யத்தைக் கிழித்துப்போட்டு; உம்மைப்பார்க்கிலும் உத்தமனாயிருக்கிற உம்முடைய தோழனுக்கு அதைக் கொடுத்த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ாமுவேல் அவனை நோக்கி: கர்த்தர் இன்று உம்மிடத்திலிருந்த இஸ்ரவேலின் ராஜ்யத்தைக் கிழித்துப்போட்டு; உம்மைப்பார்க்கிலும் உத்தமனாயிருக்கிற உம்முடைய தோழனுக்கு அதைக் கொடுத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ின் ஜெயபலமானவர் பொய்சொல்லுகிறதும் இல்லை; தாம் சொன்னதைப்பற்றி மனஸ்தாபப்படுகிறதும் இல்லை; மனம் மாற அவர் மனுஷன் அல்ல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ின் ஜெயபலமானவர் பொய்சொல்லுகிறதும் இல்லை; தாம் சொன்னதைப்பற்றி மனஸ்தாபப்படுகிறதும் இல்லை; மனம் மாற அவர் மனுஷன் அல்ல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நீ போய், அமலேக்கை மடங்கடித்து, அவனுக்கு உண்டான எல்லாவற்றையும் சங்கரித்து, அவன்மேல் இரக்கம் வைக்காமல், புருஷரையும், ஸ்திரீகளையும், பிள்ளைகளையும், குழந்தைகளையும், மாடுகளையும், ஆடுகளையும், ஒட்டகங்களையும், கழுதைகளையும் கொன்றுபோடக்கடவாய் என்கிறார் என்று சொன்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ன்: நான் பாவஞ்செய்தேன்; இப்போது என் ஜனத்தின் மூப்பருக்கு முன்பாகவும், இஸ்ரவேலுக்கு முன்பாகவும் நீர் என்னைக் கனம்பண்ணி, நான் உம்முடைய தேவனாகிய கர்த்தரைப் பணிந்துகொள்ளும்படிக்கு, என்னோடேகூடத் திரும்பிவாரு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ன்: நான் பாவஞ்செய்தேன்; இப்போது என் ஜனத்தின் மூப்பருக்கு முன்பாகவும், இஸ்ரவேலுக்கு முன்பாகவும் நீர் என்னைக் கனம்பண்ணி, நான் உம்முடைய தேவனாகிய கர்த்தரைப் பணிந்துகொள்ளும்படிக்கு, என்னோடேகூடத் திரும்பிவாரும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சாமுவேல் திரும்பிச் சவுலுக்குப் பின்சென்றான்; சவுல் கர்த்தரைப் பணிந்துகொண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சாமுவேல்: அமலேக்கின் ராஜாவாகிய ஆகாகை என்னிடத்தில் கொண்டுவாருங்கள் என்றான்; ஆகாக் சந்தோஷமாய் அவனிடத்தில் வந்து, மரணத்தின் கசப்பு அற்றுப்போனது நிச்சயம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சாமுவேல்: அமலேக்கின் ராஜாவாகிய ஆகாகை என்னிடத்தில் கொண்டுவாருங்கள் என்றான்; ஆகாக் சந்தோஷமாய் அவனிடத்தில் வந்து, மரணத்தின் கசப்பு அற்றுப்போனது நிச்சயம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ாமுவேல்: உன் பட்டயம் ஸ்திரீகளைப் பிள்ளையற்றவர்களாக்கினதுபோல, ஸ்திரீகளுக்குள்ளே உன் தாயும் பிள்ளையற்றவளாவாள் என்று சொல்லி; சாமுவேல் கில்காலிலே கர்த்தருக்கு முன்பாக ஆகாகைத் துண்டித்துப்போ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ாமுவேல்: உன் பட்டயம் ஸ்திரீகளைப் பிள்ளையற்றவர்களாக்கினதுபோல, ஸ்திரீகளுக்குள்ளே உன் தாயும் பிள்ளையற்றவளாவாள் என்று சொல்லி; சாமுவேல் கில்காலிலே கர்த்தருக்கு முன்பாக ஆகாகைத் துண்டித்துப்போட்ட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 சாமுவேல் ராமாவுக்குப் போனான்; சவுலோ தன் ஊராகிய கிபியாவிலிருக்கிற தன் வீட்டுக்குப் போய்விட்ட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வுல் மரணமடையும் நாள்மட்டும் சாமுவேல் அப்புறம் அவனைக் கண்டு பேசவில்லை; இஸ்ரவேலின்மேல் சவுலை ராஜாவாக்கினதற்காகக் கர்த்தர் மனஸ்தாபப்பட்டதினிமித்தம், சாமுவேல் சவுலுக்காகத் துக்கித்துக்கொண்டிருந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வுல் மரணமடையும் நாள்மட்டும் சாமுவேல் அப்புறம் அவனைக் கண்டு பேசவில்லை; இஸ்ரவேலின்மேல் சவுலை ராஜாவாக்கினதற்காகக் கர்த்தர் மனஸ்தாபப்பட்டதினிமித்தம், சாமுவேல் சவுலுக்காகத் துக்கித்துக்கொண்ட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நீ போய், அமலேக்கை மடங்கடித்து, அவனுக்கு உண்டான எல்லாவற்றையும் சங்கரித்து, அவன்மேல் இரக்கம் வைக்காமல், புருஷரையும், ஸ்திரீகளையும், பிள்ளைகளையும், குழந்தைகளையும், மாடுகளையும், ஆடுகளையும், ஒட்டகங்களையும், கழுதைகளையும் கொன்றுபோடக்கடவாய் என்கிறார் என்று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வுல்: இதை ஜனங்களுக்கு அறியப்படுத்தி, தெலாயிமிலே அவர்களைத் தொகைபார்த்தான்; அவர்கள் இரண்டு லட்சம் காலாட்களும், யூதா ஜனங்கள் பதினாயிரம்பேருமா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வுல்: இதை ஜனங்களுக்கு அறியப்படுத்தி, தெலாயிமிலே அவர்களைத் தொகைபார்த்தான்; அவர்கள் இரண்டு லட்சம் காலாட்களும், யூதா ஜனங்கள் பதினாயிரம்பேரும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aul came to a city of Amalek, and laid wait in the vall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Saul said unto the Kenites, Go, depart, get you down from among the Amalekites, les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 you with them: for all of you showed kindness to all the children of Israel, when they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out of Egypt. So the Kenites departed from among the Amalek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aul stroke the Amalekites from Havilah until you come to Shur, that is opposite to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took Agag the king of the Amalekites alive, and utterly destroyed all the people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dge of the s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Saul and the people spared Agag, and the best of the sheep, and of the oxen, 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lings, and the lambs, and all that was good, and would not utterly destroy them: but every 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as vile and refuse, that they destroyed utter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Samuel also said unto Saul, The LORD sent me to anoint you to be king over his people, o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came the word of the LORD unto Samuel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t repents me that I have set up Saul to be king: for he is turned back from following m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not performed my commandments. And it grieved Samuel; and he cried unto the LORD all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Samuel rose early to meet Saul in the morning, it was told Samuel, saying, Saul ca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rmel, and, behold, he set him up a place, and is gone about, and passed on, and gone dow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lg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Samuel came to Saul: and Saul said unto him, Blessed be you of the LORD: I have perform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mandment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Samuel said, What means then this bleating of the sheep in mine ears, and the low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xen which I he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: now therefore hearken you unto the voice of the words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aul said, They have brought them from the Amalekites: for the people spared the bes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ep and of the oxen, to sacrifice unto the LORD your God; and the rest we have utterly destro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Samuel said unto Saul, Stay, and I will tell you what the LORD has said to me this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aid unto him, Say 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muel said, When you were little in yours own sight, were you not made the hea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ibes of Israel, and the LORD anointed you king over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LORD sent you on a journey, and said, Go and utterly destroy the sinners the Amalekit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ight against them until they be consum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refore then did you not obey the voice of the LORD, but did fly upon the spoil, and did ev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ight of the LOR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us says the LORD of hosts, I remember that which Amalek did to Israel, how he laid wait for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aul said unto Samuel, Yea, I have obeyed the voice of the LORD, and have gone the way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sent me, and have brought Agag the king of Amalek, and have utterly destroy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alek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the people took of the spoil, sheep and oxen, the chief of the things which should have b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tterly destroyed, to sacrifice unto the LORD your God in Gilg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amuel said, Has the LORD as great delight in burnt offerings and sacrifices, as in obey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voice of the LORD? Behold, to obey is better than sacrifice, and to hearken than the fa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am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rebellion is as the sin of witchcraft, and stubbornness is as iniquity and idolatry.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rejected the word of the LORD, he has also rejected you from being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way, when he came up from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Saul said unto Samuel, I have sinned: for I have transgressed the commandment of the L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your words: because I feared the people, and obeyed their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Now therefore, I pray you, pardon my sin, and return with me, that I may worship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amuel said unto Saul, I will not return with you: for you have rejected the wor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and the LORD has rejected you from being king ove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as Samuel turned about to go away, he laid hold upon the skirt of his mantle, and it r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amuel said unto him, The LORD has rent the kingdom of Israel from you this day, an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n it to a neighbour of yours, that is better tha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also the Strength of Israel will not lie nor repent: for he is not a man, that he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p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Now go and strike Amalek, and utterly destroy all that they have, and spare them not; but sl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he said, I have sinned: yet honour me now, I pray you, before the elders of my peop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Israel, and return with me, that I may worship the LORD y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So Samuel turned again after Saul; and Saul worshipped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said Samuel, Bring all of you here to me Agag the king of the Amalekites. And Agag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 delicately. And Agag said, Surely the bitterness of death is p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Samuel said, As the sword has made women childless, so shall your mother be childless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en. And Samuel hewed Agag in pieces before the LORD in Gilg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Samuel went to Ramah; and Saul went up to his house to Gibeah of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Samuel came no more to see Saul until the day of his death: nevertheless Samuel mourne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ul: and the LORD repented that he had made Saul king ove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th man and woman, infant and nursing infant, ox and sheep, camel and 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Saul gathered the people together, and numbered them in Telaim, two hundred thousand foot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en thousand men of Jud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2026-09-07T05:50:40Z</dcterms:created>
  <dcterms:modified xsi:type="dcterms:W3CDTF">2026-09-07T05:50:40Z</dcterms:modified>
  <dc:title>1 Samuel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