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13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ப ஜெய மங்களமே - நித்திய
சுபஜெய மங்களமே,
சுகமே தரவே புவிமீ
துயிர்த்த சுதனேசு நாதருக்க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ஆனந்தம் பாடிடவும், பரன்
அன்பைக் கொண்டாடிடவும்,
அசையா நிலையோ டெழுந்து தொழவே
அருள் கூர்ந்திடு பவர்க்க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ப ஜெய மங்களமே - நித்திய
சுபஜெய மங்களமே,
சுகமே தரவே புவிமீ
துயிர்த்த சுதனேசு நாதருக்க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எக்காளமே தொனிக்க பக்தர்
யாவருமே யெழும்ப
இனிதாய் அரசா ளவுமேயுலகில்
எழு மிம்மானு வேலர்க்க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ப ஜெய மங்களமே - நித்திய
சுபஜெய மங்களமே,
சுகமே தரவே புவிமீ
துயிர்த்த சுதனேசு நாதருக்க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ப ஜெய மங்களமே - நித்திய
சுபஜெய மங்களமே,
சுகமே தரவே புவிமீ
துயிர்த்த சுதனேசு நாதருக்க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ீர்க்க ருரைத்தனரே நின்று
இயேசு உயிர்த்தனரே;
ஜெகதீஸ் பரனார் சுதனார் கிறிஸ்து
ஜெயமா யெழுந்தவர்க்க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ப ஜெய மங்களமே - நித்திய
சுபஜெய மங்களமே,
சுகமே தரவே புவிமீ
துயிர்த்த சுதனேசு நாதருக்க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ூதர் சங்க முழங்க வானம்
ஜோதியினா லிலங்கத்
துரிதாய்ப் பரனார் களிகூர்ந் திடவே
தொனியா யெழுந்தவர்க்க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ப ஜெய மங்களமே - நித்திய
சுபஜெய மங்களமே,
சுகமே தரவே புவிமீ
துயிர்த்த சுதனேசு நாதருக்க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ங்கங் குளிர்ந்திடவே, - உல
கெங்கும் மகிழ்ந்திடவே,
அடியா ருடசா வுடகூ ரொடித்து
அகில மெழுந்தவர்க்க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ப ஜெய மங்களமே - நித்திய
சுபஜெய மங்களமே,
சுகமே தரவே புவிமீ
துயிர்த்த சுதனேசு நாதருக்க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ாலையில் எழுந்து நிதம்
கர்த்தனையே நினைத்துக்
கரமே குவித்துத் துதிபா டிடவே
காலை யிலெழுந்தவர்க்க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2026-09-15T15:11:36Z</dcterms:created>
  <dcterms:modified xsi:type="dcterms:W3CDTF">2026-09-15T15:11:36Z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