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7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ியில் கசையடி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வசை மொழி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னையும் அவர் உன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டன் சுமந்து சசி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 தேவ மைந்த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மாய் ரத்தம் சிந்த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வாழ்வு தன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சனாம் எனக்களி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ந்நீரோ கண்ணீராய் மாற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ணியில் பாய்ந்ததங்க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ொதா மலை மீத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நிலை நினைத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நிலை மறந்து சகி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ஞ்சக உலகின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ணங்கா கழுத்துட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போகும் ஆத்துமா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ிடு நீ இயேசுவண்ட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ேக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பிதாவின் சித்த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ர் இரத்தம் சிந்த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ோ எருசலே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பவனி வ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நாளை நீ மறந்த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ோ கண்ணீர் சிந்த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2026-07-31T11:15:00Z</dcterms:created>
  <dcterms:modified xsi:type="dcterms:W3CDTF">2026-07-31T11:15:00Z</dcterms:modified>
  <dc:title>துதிப் பாடல்கள் : 1098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