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scend, O Flame of sacred fire : 
Now may we feel Thy quickening power ; 
To purest love each heart inspire, 
And keep us in each trying hou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 like a rushing wind, we pray, 
And let Thy presence fill this place : 
Oh, take our unbelief away, 
Baptize us with Thy boundless grac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 down from heaven, O quenchless Flame, 
Through Christ, the Everlasting Son ; 
The riches of His love proclaim, 
And melt our every heart in on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2026-07-31T13:10:34Z</dcterms:created>
  <dcterms:modified xsi:type="dcterms:W3CDTF">2026-07-31T13:10:34Z</dcterms:modified>
  <dc:title>Hymn : 200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