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ு தேசம் உனக்கு முன்பாக இருக்கிறது; தேசத்தில் உள்ள நல்ல இடத்திலே உன் தகப்பனையும் உன் சகோதரரையும் குடியேறும்படி செய்; அவர்கள் கோசேன் நாட்டிலே குடியிருக்கலாம்; அவர்களுக்குள்ளே திறமையுள்ளவர்கள் உண்டென்று உனக்குத் தெரிந்தால், அவர்களை என் ஆடுமாடுகளை விசாரிக்கிறதற்குத் தலைவராக வைக்கலாம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யோசேப்பு தன் தகப்பனாகிய யாக்கோபை அழைத்துக்கொண்டுவந்து, அவனைப் பார்வோனுக்கு முன்பாக நிறுத்தினான். யாக்கோபு பார்வோனை ஆசீர்வத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யோசேப்பு தன் தகப்பனாகிய யாக்கோபை அழைத்துக்கொண்டுவந்து, அவனைப் பார்வோனுக்கு முன்பாக நிறுத்தினான். யாக்கோபு பார்வோனை ஆசீர்வதி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ர்வோன் யாக்கோபை நோக்கி: உமக்கு வயது என்ன என்று கேட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யாக்கோபு: நான் பரதேசியாய்ச் சஞ்சரித்த நாட்கள் நூற்று முப்பது வருஷம்; என் ஆயுசுநாட்கள் கொஞ்சமும் சஞ்சலமுள்ளதுமாயிருக்கிறது; அவைகள் பரதேசிகளாய்ச் சஞ்சரித்த என் பிதாக்களுடைய ஆயுசு நாட்களுக்கு வந்து எட்டவில்லை என்று பார்வோனுடனே சொன்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யாக்கோபு: நான் பரதேசியாய்ச் சஞ்சரித்த நாட்கள் நூற்று முப்பது வருஷம்; என் ஆயுசுநாட்கள் கொஞ்சமும் சஞ்சலமுள்ளதுமாயிருக்கிறது; அவைகள் பரதேசிகளாய்ச் சஞ்சரித்த என் பிதாக்களுடைய ஆயுசு நாட்களுக்கு வந்து எட்டவில்லை என்று பார்வோனுடனே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யாக்கோபு பார்வோனை ஆசீர்வதித்து, அவன் சமுகத்தினின்று புறப்பட்டுப் போ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்வோன் கட்டளையிட்டபடியே, யோசேப்பு தன் தகப்பனுக்கும் தன் சகோதரருக்கும் எகிப்து தேசத்திலே நல்ல நாடாகிய ராமசேஸ் என்னும் நாட்டிலே சுதந்தரம் கொடுத்து, அவர்களைக் குடியேற்ற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்வோன் கட்டளையிட்டபடியே, யோசேப்பு தன் தகப்பனுக்கும் தன் சகோதரருக்கும் எகிப்து தேசத்திலே நல்ல நாடாகிய ராமசேஸ் என்னும் நாட்டிலே சுதந்தரம் கொடுத்து, அவர்களைக் குடியேற்ற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சேப்பு தன் தகப்பனையும் தன் சகோதரரையும் தன் தகப்பனுடைய குடும்பத்தார் அனைவரையும், அவரவர்கள் குடும்பத்திற்குத்தக்கதாய் ஆகாரம் கொடுத்து ஆதரித்து வ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்வோன் அவனுடைய சகோதரரை நோக்கி: உங்கள் தொழில் என்ன என்று கேட்டான்; அதற்கு அவர்கள்: உமது அடியாராகிய நாங்களும் எங்கள் பிதாக்களும் மந்தை மேய்க்கிறவர்கள் என்று பார்வோனிடத்தில் சொன்னதுமன்ற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சேப்பு தன் தகப்பனையும் தன் சகோதரரையும் தன் தகப்பனுடைய குடும்பத்தார் அனைவரையும், அவரவர்கள் குடும்பத்திற்குத்தக்கதாய் ஆகாரம் கொடுத்து ஆதரித்து வந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ஞ்சம் மிகவும் கொடிதாயிருந்தது; தேசமெங்கும் ஆகாரம் கிடையாமற் போயிற்று; எகிப்து தேசமும் கானான் தேசமும் பஞ்சத்தினாலே மெலிந்து போ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ஞ்சம் மிகவும் கொடிதாயிருந்தது; தேசமெங்கும் ஆகாரம் கிடையாமற் போயிற்று; எகிப்து தேசமும் கானான் தேசமும் பஞ்சத்தினாலே மெலிந்து போ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சேப்பு எகிப்து தேசத்திலும் கானான் தேசத்திலுமுள்ள பணத்தையெல்லாம் தானியம் கொண்டவர்களிடத்தில் வாங்கி, அதைப் பார்வோன் அரமனையிலே கொண்டுபோய்ச் சேர்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சேப்பு எகிப்து தேசத்திலும் கானான் தேசத்திலுமுள்ள பணத்தையெல்லாம் தானியம் கொண்டவர்களிடத்தில் வாங்கி, அதைப் பார்வோன் அரமனையிலே கொண்டுபோய்ச் சேர்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ு தேசத்திலும் கானான் தேசத்திலுமுள்ள பணம் செலவழிந்தபோது, எகிப்தியர் எல்லாரும் யோசேப்பினிடத்தில் வந்து எங்களுக்கு ஆகாரம் தாரும்; பணம் இல்லை, அதினால் நாங்கள் உமது சமுகத்தில் சாகவேண்டுமோ என்றார்கள்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ு தேசத்திலும் கானான் தேசத்திலுமுள்ள பணம் செலவழிந்தபோது, எகிப்தியர் எல்லாரும் யோசேப்பினிடத்தில் வந்து எங்களுக்கு ஆகாரம் தாரும்; பணம் இல்லை, அதினால் நாங்கள் உமது சமுகத்தில் சாகவேண்டுமோ என்றார்கள்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யோசேப்பு: உங்களிடத்தில் பணம் இல்லாமற்போனால், உங்கள் ஆடுமாடுகளைக் கொடுங்கள்; அவைகளுக்குப் பதிலாக உங்களுக்குத் தானியம் கொடுக்கிறேன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யோசேப்பு: உங்களிடத்தில் பணம் இல்லாமற்போனால், உங்கள் ஆடுமாடுகளைக் கொடுங்கள்; அவைகளுக்குப் பதிலாக உங்களுக்குத் தானியம் கொடுக்கிறேன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ஆடுமாடு முதலானவைகளை யோசேப்பினிடத்தில் கொண்டுவந்தார்கள்; யோசேப்பு குதிரைகளையும் ஆடுகளையும் மாடுகளையும் கழுதைகளையும் வாங்கிக் கொண்டு, அந்த வருஷம் அவர்களுடைய ஆடுமாடு முதலான எல்லாவற்றிற்கும் பதிலாக அவர்களுக்கு ஆகாரம் கொடுத்து, அவர்களை ஆதர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்வோன் அவனுடைய சகோதரரை நோக்கி: உங்கள் தொழில் என்ன என்று கேட்டான்; அதற்கு அவர்கள்: உமது அடியாராகிய நாங்களும் எங்கள் பிதாக்களும் மந்தை மேய்க்கிறவர்கள் என்று பார்வோனிடத்தில் சொன்னதுமன்ற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ஆடுமாடு முதலானவைகளை யோசேப்பினிடத்தில் கொண்டுவந்தார்கள்; யோசேப்பு குதிரைகளையும் ஆடுகளையும் மாடுகளையும் கழுதைகளையும் வாங்கிக் கொண்டு, அந்த வருஷம் அவர்களுடைய ஆடுமாடு முதலான எல்லாவற்றிற்கும் பதிலாக அவர்களுக்கு ஆகாரம் கொடுத்து, அவர்களை ஆதரி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 வருஷம் முடிந்தபின், மறுவருஷத்திலே அவர்கள் அவனிடத்தில் வந்து: பணமும் செலவழிந்து போயிற்று; எங்கள் ஆடுமாடு முதலானவைகளும் எங்கள் ஆண்டவனைச் சேர்ந்தது; எங்கள் சரீரமும் நிலமுமே ஒழிய, எங்கள் ஆண்டவனுக்கு முன்பாக மீதியானது ஒன்றும் இல்லை; இது எங்கள் ஆண்டவனுக்குத் தெரியாத காரியம் அல்ல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 வருஷம் முடிந்தபின், மறுவருஷத்திலே அவர்கள் அவனிடத்தில் வந்து: பணமும் செலவழிந்து போயிற்று; எங்கள் ஆடுமாடு முதலானவைகளும் எங்கள் ஆண்டவனைச் சேர்ந்தது; எங்கள் சரீரமும் நிலமுமே ஒழிய, எங்கள் ஆண்டவனுக்கு முன்பாக மீதியானது ஒன்றும் இல்லை; இது எங்கள் ஆண்டவனுக்குத் தெரியாத காரியம் அல்ல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 வருஷம் முடிந்தபின், மறுவருஷத்திலே அவர்கள் அவனிடத்தில் வந்து: பணமும் செலவழிந்து போயிற்று; எங்கள் ஆடுமாடு முதலானவைகளும் எங்கள் ஆண்டவனைச் சேர்ந்தது; எங்கள் சரீரமும் நிலமுமே ஒழிய, எங்கள் ஆண்டவனுக்கு முன்பாக மீதியானது ஒன்றும் இல்லை; இது எங்கள் ஆண்டவனுக்குத் தெரியாத காரியம் அல்ல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ும் எங்கள் நிலங்களும் உம்முடைய கண்களுக்கு முன்பாக அழிந்து போகலாமா? நீர் எங்களையும் எங்கள் நிலங்களையும் வாங்கிக்கொண்டு, ஆகாரம் கொடுக்கவேண்டும்; நாங்களும் எங்கள் நிலங்களும் பார்வோனுக்கு ஆதீனமாயிருப்போம்; நாங்கள் சாகாமல் உயிரோடிருக்கவும், நிலங்கள் பாழாய்ப் போகாமலிருக்கவும், எங்களுக்கு விதைத் தானியத்தைத் தாரும்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ும் எங்கள் நிலங்களும் உம்முடைய கண்களுக்கு முன்பாக அழிந்து போகலாமா? நீர் எங்களையும் எங்கள் நிலங்களையும் வாங்கிக்கொண்டு, ஆகாரம் கொடுக்கவேண்டும்; நாங்களும் எங்கள் நிலங்களும் பார்வோனுக்கு ஆதீனமாயிருப்போம்; நாங்கள் சாகாமல் உயிரோடிருக்கவும், நிலங்கள் பாழாய்ப் போகாமலிருக்கவும், எங்களுக்கு விதைத் தானியத்தைத் தாரும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ும் எங்கள் நிலங்களும் உம்முடைய கண்களுக்கு முன்பாக அழிந்து போகலாமா? நீர் எங்களையும் எங்கள் நிலங்களையும் வாங்கிக்கொண்டு, ஆகாரம் கொடுக்கவேண்டும்; நாங்களும் எங்கள் நிலங்களும் பார்வோனுக்கு ஆதீனமாயிருப்போம்; நாங்கள் சாகாமல் உயிரோடிருக்கவும், நிலங்கள் பாழாய்ப் போகாமலிருக்கவும், எங்களுக்கு விதைத் தானியத்தைத் தாரும்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எகிப்தியர் தங்களுக்குப் பஞ்சம் மேலிட்டபடியால் அவரவர் தங்கள் தங்கள் வயல் நிலங்களை விற்றார்கள்; யோசேப்பு எகிப்தின் நிலங்கள் யாவையும் பார்வோனுக்காகக் கொண்டான்; இவ்விதமாய் அந்தப் பூமி பார்வோனுடையதாயிற்ற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எகிப்தியர் தங்களுக்குப் பஞ்சம் மேலிட்டபடியால் அவரவர் தங்கள் தங்கள் வயல் நிலங்களை விற்றார்கள்; யோசேப்பு எகிப்தின் நிலங்கள் யாவையும் பார்வோனுக்காகக் கொண்டான்; இவ்விதமாய் அந்தப் பூமி பார்வோனுடையதாயிற்ற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ேலும் அவன் எகிப்தின் ஒரு எல்லை முதல் மறு எல்லைவரைக்குமுள்ள ஜனங்களை அந்தந்தப் பட்டணங்களில் குடிமாறிப்போகப்பண்ண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னான் தேசத்திலே பஞ்சம் கொடிதாயிருக்கிறது; உமது அடியாரின் மந்தைகளுக்கு மேய்ச்சல் இல்லாமையால், இத்தேசத்திலே தங்கவந்தோம்; உமது அடியாராகிய நாங்கள் கோசேன் நாட்டிலே குடியிருக்கும்படி தயவுசெய்யவேண்டும் என்று வேண்டிக்கொண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ேலும் அவன் எகிப்தின் ஒரு எல்லை முதல் மறு எல்லைவரைக்குமுள்ள ஜனங்களை அந்தந்தப் பட்டணங்களில் குடிமாறிப்போகப்பண்ண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சாரியருடைய நிலத்தை மாத்திரம் அவன் கொள்ளவில்லை; அது பார்வோனாலே ஆசாரியருக்கு மானியமாகக் கொடுக்கப்பட்டிருந்ததினாலும், பார்வோன் அவர்களுக்குக் கொடுத்த மானியத்தினாலே அவர்கள் ஜீவனம்பண்ணிவந்ததினாலும், அவர்கள் தங்கள் நிலத்தை விற்க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சாரியருடைய நிலத்தை மாத்திரம் அவன் கொள்ளவில்லை; அது பார்வோனாலே ஆசாரியருக்கு மானியமாகக் கொடுக்கப்பட்டிருந்ததினாலும், பார்வோன் அவர்களுக்குக் கொடுத்த மானியத்தினாலே அவர்கள் ஜீவனம்பண்ணிவந்ததினாலும், அவர்கள் தங்கள் நிலத்தை விற்கவ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ும் யோசேப்பு ஜனங்களை நோக்கி: இதோ, இன்று உங்களையும் உங்கள் நிலங்களையும் பார்வோனுக்காக வாங்கிக்கொண்டேன்; இதோ, உங்களுக்குக் கொடுக்கப்படுகிற விதைத்தானியம்; இதை நிலத்தில் விதையு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ும் யோசேப்பு ஜனங்களை நோக்கி: இதோ, இன்று உங்களையும் உங்கள் நிலங்களையும் பார்வோனுக்காக வாங்கிக்கொண்டேன்; இதோ, உங்களுக்குக் கொடுக்கப்படுகிற விதைத்தானியம்; இதை நிலத்தில் விதையுங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ளைவில் ஐந்தில் ஒரு பங்கைப் பார்வோனுக்குக் கொடுக்கவேண்டும்; மற்ற நாலுபங்கும் வயலுக்கு விதையாகவும் உங்களுக்கும் உங்கள் குடும்பத்தாருக்கும் உங்கள் குழந்தைகளுக்கும் ஆகாரமாகவும் உங்களுடையதாயிருக்கட்டும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ளைவில் ஐந்தில் ஒரு பங்கைப் பார்வோனுக்குக் கொடுக்கவேண்டும்; மற்ற நாலுபங்கும் வயலுக்கு விதையாகவும் உங்களுக்கும் உங்கள் குடும்பத்தாருக்கும் உங்கள் குழந்தைகளுக்கும் ஆகாரமாகவும் உங்களுடையதாயிருக்கட்டும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ர்கள்: நீர் எங்கள் பிராணனைக் காப்பாற்றினீர்; எங்கள் ஆண்டவனுடைய கண்களில் எங்களுக்குத் தயவு கிடைக்கவேண்டும்; நாங்கள் பார்வோனுக்கு அடிமைகளாயிருக்கிறோம் என்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ர்கள்: நீர் எங்கள் பிராணனைக் காப்பாற்றினீர்; எங்கள் ஆண்டவனுடைய கண்களில் எங்களுக்குத் தயவு கிடைக்கவேண்டும்; நாங்கள் பார்வோனுக்கு அடிமைகளாயிருக்கிறோம் என்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ஐந்தில் ஒன்று பார்வோனுக்குச் சேரும் வாரம் என்று யோசேப்பு இட்ட கட்டளைப்படி எகிப்து தேசத்திலே இந்நாள்வரைக்கும் நடந்து வருகிறது; ஆசாரியரின் நிலம் மாத்திரம் பார்வோனைச் சேராமல் நீங்கலாய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னான் தேசத்திலே பஞ்சம் கொடிதாயிருக்கிறது; உமது அடியாரின் மந்தைகளுக்கு மேய்ச்சல் இல்லாமையால், இத்தேசத்திலே தங்கவந்தோம்; உமது அடியாராகிய நாங்கள் கோசேன் நாட்டிலே குடியிருக்கும்படி தயவுசெய்யவேண்டும் என்று வேண்டிக்கொண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ஐந்தில் ஒன்று பார்வோனுக்குச் சேரும் வாரம் என்று யோசேப்பு இட்ட கட்டளைப்படி எகிப்து தேசத்திலே இந்நாள்வரைக்கும் நடந்து வருகிறது; ஆசாரியரின் நிலம் மாத்திரம் பார்வோனைச் சேராமல் நீங்கலாயிருந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ர் எகிப்து தேசத்திலுள்ள கோசேன் நாட்டிலே குடியிருந்தார்கள்; அங்கே நிலங்களைக் கையாட்சி செய்து, மிகவும் பலுகிப் பெருக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ஸ்ரவேலர் எகிப்து தேசத்திலுள்ள கோசேன் நாட்டிலே குடியிருந்தார்கள்; அங்கே நிலங்களைக் கையாட்சி செய்து, மிகவும் பலுகிப் பெருக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ாக்கோபு எகிப்து தேசத்திலே பதினேழு வருஷம் இருந்தான்; யாக்கோபுடைய ஆயுசு நாட்கள் நூற்று நாற்பத்தேழு வருஷ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ாக்கோபு எகிப்து தேசத்திலே பதினேழு வருஷம் இருந்தான்; யாக்கோபுடைய ஆயுசு நாட்கள் நூற்று நாற்பத்தேழு வருஷ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் மரணமடையும் காலம் சமீபித்தது. அப்பொழுது அவன் தன் குமாரனாகிய யோசேப்பை வரவழைத்து, அவனை நோக்கி: என்மேல் உனக்குத் தயவுண்டானால், உன் கையை என் தொடையின்கீழ் வைத்து என்மேல் பட்சமும் உண்மையுமுள்ளவனாயிரு; என்னை எகிப்திலே அடக்கம்பண்ணாதிருப்பாய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் மரணமடையும் காலம் சமீபித்தது. அப்பொழுது அவன் தன் குமாரனாகிய யோசேப்பை வரவழைத்து, அவனை நோக்கி: என்மேல் உனக்குத் தயவுண்டானால், உன் கையை என் தொடையின்கீழ் வைத்து என்மேல் பட்சமும் உண்மையுமுள்ளவனாயிரு; என்னை எகிப்திலே அடக்கம்பண்ணாதிருப்பாய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் மரணமடையும் காலம் சமீபித்தது. அப்பொழுது அவன் தன் குமாரனாகிய யோசேப்பை வரவழைத்து, அவனை நோக்கி: என்மேல் உனக்குத் தயவுண்டானால், உன் கையை என் தொடையின்கீழ் வைத்து என்மேல் பட்சமும் உண்மையுமுள்ளவனாயிரு; என்னை எகிப்திலே அடக்கம்பண்ணாதிருப்பாயாக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என் பிதாக்களோடே படுத்துக்கொள்ளவேண்டும்; ஆகையால், நீ என்னை எகிப்திலிருந்து எடுத்துக்கொண்டுபோய், அவர்களை அடக்கம்பண்ணியிருக்கிற நிலத்திலே என்னையும் அடக்கம்பண்ணு என்றான். அதற்கு அவன்: உமது சொற்படி செய்வேன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என் பிதாக்களோடே படுத்துக்கொள்ளவேண்டும்; ஆகையால், நீ என்னை எகிப்திலிருந்து எடுத்துக்கொண்டுபோய், அவர்களை அடக்கம்பண்ணியிருக்கிற நிலத்திலே என்னையும் அடக்கம்பண்ணு என்றான். அதற்கு அவன்: உமது சொற்படி செய்வேன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னான் தேசத்திலே பஞ்சம் கொடிதாயிருக்கிறது; உமது அடியாரின் மந்தைகளுக்கு மேய்ச்சல் இல்லாமையால், இத்தேசத்திலே தங்கவந்தோம்; உமது அடியாராகிய நாங்கள் கோசேன் நாட்டிலே குடியிருக்கும்படி தயவுசெய்யவேண்டும் என்று வேண்டிக்கொண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: எனக்கு ஆணையிட்டுக்கொடு என்றான்; அவனுக்கு ஆணையிட்டுக்கொடுத்தான். அப்பொழுது இஸ்ரவேல் கட்டிலின் தலைமாட்டிலே சாய்ந்து தொழுதுகொண்ட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: எனக்கு ஆணையிட்டுக்கொடு என்றான்; அவனுக்கு ஆணையிட்டுக்கொடுத்தான். அப்பொழுது இஸ்ரவேல் கட்டிலின் தலைமாட்டிலே சாய்ந்து தொழுதுகொண்ட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பார்வோனிடத்தில் போய்: என் தகப்பனும் என் சகோதரரும், தங்கள் ஆடுமாடுகளோடும் தங்களுக்கு உண்டான எல்லாவற்றோடுங்கூடக் கானான்தேசத்திலிருந்து வந்தார்கள்; இப்பொழுது கோசேன் நாட்டில் இருக்கிறார்கள் என்று சொல்லி;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பார்வோனிடத்தில் போய்: என் தகப்பனும் என் சகோதரரும், தங்கள் ஆடுமாடுகளோடும் தங்களுக்கு உண்டான எல்லாவற்றோடுங்கூடக் கானான்தேசத்திலிருந்து வந்தார்கள்; இப்பொழுது கோசேன் நாட்டில் இருக்கிறார்கள் என்று சொல்லி;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சகோதரரில் ஐந்துபேரைப் பார்வோனுக்கு முன்பாகக் கொண்டுபோய் நிறுத்த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ார்வோன் யோசேப்பை நோக்கி: உன் தகப்பனும் உன் சகோதரரும் உன்னிடத்தில் வந்திருக்கிறார்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ு தேசம் உனக்கு முன்பாக இருக்கிறது; தேசத்தில் உள்ள நல்ல இடத்திலே உன் தகப்பனையும் உன் சகோதரரையும் குடியேறும்படி செய்; அவர்கள் கோசேன் நாட்டிலே குடியிருக்கலாம்; அவர்களுக்குள்ளே திறமையுள்ளவர்கள் உண்டென்று உனக்குத் தெரிந்தால், அவர்களை என் ஆடுமாடுகளை விசாரிக்கிறதற்குத் தலைவராக வைக்கலா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ு தேசம் உனக்கு முன்பாக இருக்கிறது; தேசத்தில் உள்ள நல்ல இடத்திலே உன் தகப்பனையும் உன் சகோதரரையும் குடியேறும்படி செய்; அவர்கள் கோசேன் நாட்டிலே குடியிருக்கலாம்; அவர்களுக்குள்ளே திறமையுள்ளவர்கள் உண்டென்று உனக்குத் தெரிந்தால், அவர்களை என் ஆடுமாடுகளை விசாரிக்கிறதற்குத் தலைவராக வைக்கலாம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ವಿಚಾರಕರನ್ನಾಗಿ ಇರಿಸ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ಯೋಸೇಫನು ತನ್ನ ತಂದೆಯಾದ ಯಾಕೋಬ ನನ್ನು ಕರಕೊಂಡು ಬಂದು ಫರೋಹನ ಮುಂದೆ ನಿಲ್ಲಿಸಿದನು. ಯಾಕೋಬನು ಫರೋಹನನ್ನು ಆಶೀರ್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ಫರೋಹನು ಯಾಕೋಬನಿಗೆ--ನಿನಗೆ ಎಷ್ಟು ವರುಷಗಳು ಅಂ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ಯಾಕೋಬನು ಫರೋಹನಿಗೆ--ನನ್ನ ಪ್ರವಾಸದ ದಿನಗಳು ನೂರ ಮೂವತ್ತು ವರುಷಗಳು. ನನ್ನ ಜೀವನದ ದಿನಗಳು ಸ್ವಲ್ಪವ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ುಃಖಕರವಾಗಿಯೂ ಇದ್ದವು. ನನ್ನ ತಂದೆಗಳು ತಾವು ಪ್ರವಾಸಿಗಳಾಗಿದ್ದ ಜೀವನದ ವರುಷಗಳ ದಿನಗಳಿಗೆ ನಾನು ಮುಟ್ಟಲಿಲ್ಲ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ಯಾಕೋಬನು ಫರೋಹನನ್ನು ಆಶೀರ್ವದಿಸಿ ಅವನ ಸನ್ನಿಧಿಯಿಂದ ಹೊರಟು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ಯೋಸೇಫನು ತನ್ನ ತಂದೆಗೂ ತನ್ನ ಸಹೋದರ ರಿಗೂ ನಿವಾಸವನ್ನು ಕೊಟ್ಟು ಫರೋಹನ ಅಪ್ಪಣೆಯ ಪ್ರಕಾರ ಐಗುಪ್ತದೇಶ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ತ್ತಮವಾದದ್ದರಲ್ಲಿ ರಮ್ಸೇಸ್‌ ಸೀಮೆಯಲ್ಲಿ ಸ್ವಾಸ್ಥ್ಯವನ್ನು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ಯೋಸೇಫನು ತನ್ನ ತಂದೆಯನ್ನೂ ತನ್ನ ಸಹೋ ದರರನ್ನೂ ತನ್ನ ತಂದೆಯ ಮನೆಯವರೆಲ್ಲರನ್ನೂ ಕುಟುಂಬಗಳ ಪ್ರಕಾರ ಆಹಾರ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ಫರೋಹನು ಯೋಸೇಫನ ಸಹೋದರರಿಗೆ--ನಿಮ್ಮ ಕೆಲಸವೇನು ಎಂದು ಕೇಳಿದಾಗ ಅವರು ಫರೋಹನಿಗೆ--ನಿನ್ನ ದಾಸರಾದ ನಾವೂ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ಟ್ಟು ಅವರನ್ನು ಸಂರಕ್ಷಣೆ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ದರೆ ಬರವು ಅತಿ ಘೋರವಾಗಿದ್ದರಿಂದ ದೇಶದಲ್ಲೆಲ್ಲಾ ಆಹಾರ ಇರಲಿಲ್ಲ. ಐಗುಪ್ತದೇಶವೂ ಕಾನಾನ್‌ದೇಶವೂ ಕ್ಷಾಮ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ಷೀಣವಾ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ಗ ಯೋಸೇಫನು ಐಗುಪ್ತದೇಶದಲ್ಲಿಯೂ ಕಾನಾನ್‌ದೇಶದಲ್ಲಿಯೂ ಜನರು ಕೊಂಡುಕೊಂಡ ಧಾನ್ಯಕ್ಕೆ ಬದಲಾಗಿ ಕೊಟ್ಟ ಹಣವನ್ನ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ಡಿಸಿ ಅದನ್ನು ಫರೋಹನ ಮನೆಗೆ ತ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ಐಗುಪ್ತ ದೇಶದಲ್ಲಿಯೂ ಕಾನಾನ್‌ದೇಶದಲ್ಲಿಯೂ ಹಣವು ಮುಗಿದಾಗ ಐಗುಪ್ತ್ಯರೆಲ್ಲರೂ ಯೋಸೇಫನ ಬಳಿಗೆ ಬಂದು--ನ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ೊಟ್ಟಿಯನ್ನು ಕೊಡು, ನಾವು ನಿನ್ನ ಮುಂದೆ ಯಾಕೆ ಸಾಯಬೇಕು? ಯಾಕಂದರೆ ಹಣವೆಲ್ಲಾ ತೀರಿತ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ಗ ಯೋಸೇಫ ನು--ನಿಮ್ಮ ದನಗಳನ್ನು ತಕ್ಕೊಂಡು ಬನ್ನಿರಿ, ಹಣ ತೀರಿದ್ದೇಯಾದರೆ ನಿಮ್ಮ ದನಗಳಿಗೆ ಬದಲಾಗಿ (ಧಾನ್ಯವನ್ನು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ಡುತ್ತ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ಗ ಅವರು ತಮ್ಮ ಪಶುಗಳನ್ನು ಯೋಸೇಫನ ಬಳಿಗೆ ತಂದರು. ಯೋಸೇಫನು ಅವರ ಕುದುರೆ ಮಂದೆ ದನ ಕತ್ತೆ ಇವುಗಳ ಬದಲ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ಗಳೂ ಕುರಿಕಾಯುವವರಾಗಿದ್ದೇವೆ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ೊಟ್ಟಿಯನ್ನು ಕೊಟ್ಟು. ಆ ವರುಷವೆಲ್ಲಾ ಅವರನ್ನು ಪೋಷ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 ವರುಷವಾದ ಮೇಲೆ ಎರಡನೆಯ ವರುಷದಲ್ಲಿ ಅವರು ಅವನ ಬಳಿಗೆ ಬಂದು ಅವನಿಗೆ--ಹಣವೂ ಪಶುಗಳ ಮಂದೆಗಳೂ ನಮ್ಮ ಒಡೆಯನ ವಶ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ಗಿದಿರುವದರಿಂದ ನಮ್ಮ ಶರೀರಗಳೂ ಭೂಮಿಗಳೂ ಹೊರತು ನಮ್ಮ ಒಡೆಯನ ಮುಂದೆ ಏನೂ ಉಳಿಯಲಿಲ್ಲವೆಂಬದನ್ನು ನಮ್ಮ ಒಡೆಯ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ರೆಮಾಡ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ನಾವೂ ನಮ್ಮ ಭೂಮಿಯೂ ನಿನ್ನ ಕಣ್ಣೆದುರಿಗೆ ಸಾಯುವದು ಯಾಕೆ? ನಮ್ಮನ್ನೂ ನಮ್ಮ ಭೂಮಿಯನ್ನೂ ರೊಟ್ಟಿಗೆ ಕೊಂಡುಕೋ. ಆ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್ಮ ಭೂಮಿಯು ಫರೋಹನ ವಶವಾಗಿ ನಾವು ಅವನಿಗೆ ಗುಲಾಮರಾಗಿರುವೆವು. ನಮಗೆ ಬೀಜವನ್ನು ಕೊಡು; ಆಗ ನಾವು ಸಾಯದೆ ಬದುಕುವೆವ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ೂಮಿಯು ಹಾಳಾಗದೆ ಇರುವದ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ಗ ಯೋಸೇಫನು ಐಗುಪ್ತದೇಶ ವನ್ನೆಲ್ಲಾ ಫರೋಹನಿಗಾಗಿ ಕೊಂಡುಕೊಂಡನು. ಹೇಗಂದರೆ, ಬರವು ಅವರಿಗೆ ಕಠಿಣವಾಗಿದ್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ಐಗುಪ್ತ್ಯರು ತಮ್ಮತಮ್ಮ ಹೊಲಗಳನ್ನು ಮಾರಿಬಿಟ್ಟ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ಹೀಗೆ ಭೂಮಿಯು ಫರೋಹನದಾಯಿತು. ಅವನು ಜನರನ್ನು ಐಗುಪ್ತದ ಒಂದು ಮೇರೆಯಿಂದ ಇನ್ನೊಂದು ಮೇರೆಯ ವರೆಗೆ ಇದ್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ರು ಫರೋಹನಿಗೆ--ಈ ದೇಶದಲ್ಲಿ ಪ್ರವಾಸ ಮಾಡುವದಕ್ಕಾಗಿ ಬಂದಿದ್ದೇವೆ; ಯಾಕಂದರೆ ಕಾನಾನ್‌ ದೇಶದಲ್ಲಿ ಕ್ಷಾಮ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ಗಳಲ್ಲಿ ಸೇ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ವೈದಿಕರ ಭೂಮಿಯನ್ನು ಮಾತ್ರ ಅವನು ಕೊಂಡು ಕೊಳ್ಳಲಿಲ್ಲ. ಯಾಕಂದರೆ ಫರೋಹನು ವೈದಿಕರಿಗೆ ಭಾಗಗಳನ್ನು ನೇಮಿಸ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ಅವರಿಗೆ ನೇಮಿಸಿದ್ದನ್ನು ಅವರು ಊಟಮಾಡುತ್ತಿದ್ದರು; ಆದ ದರಿಂದ ಅವರು ತಮ್ಮ ಭೂಮಿಗಳನ್ನು ಮಾರ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ಯೋಸೇಫನು ಜನರಿಗೆ--ಇಗೋ, ಇಂದು ನಿಮ್ಮನ್ನೂ ನಿಮ್ಮ ಭೂಮಿಯನ್ನೂ ಫರೋಹನಿಗಾಗಿ ಕೊಂಡುಕೊಂಡಿದ್ದೇನೆ. ಇಗೋ, ಇ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ಗೆ ಬೀಜವಿದೆ. ನೀವು ಭೂಮಿಯಲ್ಲಿ ಬೀಜಬಿತ್ತ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ಬೆಳೆ ಬಂದಾಗ ಐದನೆಯ ಪಾಲನ್ನು ಫರೋಹನಿಗೆ ಕೊಡಬೇಕು. ನಾಲ್ಕು ಪಾಲು ಹೊಲದ ಬೀಜಕ್ಕಾ ಗಿಯೂ ನಿಮ್ಮ ಆಹಾರಕ್ಕ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ಮಕ್ಕಳ ಆಹಾರಕ್ಕಾಗಿಯೂ ನಿಮಗೆ ಇರ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ಆಗ ಅವರು--ನೀನೇ ನಮ್ಮನ್ನು ಬದುಕಿಸಿದ್ದೀ, ನಮ್ಮ ಒಡೆಯನ ಕಣ್ಣುಗಳ ಮುಂದೆ ನಮಗೆ ಕೃಪೆ ದೊರಕಲಿ. ನಾವು ಫರೋಹ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ಾಸರಾಗಿರುವೆವ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ಹೀಗೆ ಯೋಸೇಫನು ಫರೋಹನಿಗೆ ಐದನೆಯ ಪಾಲು ಆಗಬೇಕೆಂಬದನ್ನು ಐಗುಪ್ತದ ಭೂಮಿಗೆ ಇಂದಿನ ವರೆಗೂ ನೇಮಕಮಾಡಿ ಸ್ಥಾಪಿಸ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ಠಿಣವಾಗಿರುವದರಿಂದ ನಿನ್ನ ದಾಸರ ಮಂದೆಗಳಿಗೆ ಹುಲ್ಲುಗಾವಲು ಇಲ್ಲ. ಹೀಗಿರುವದರಿಂದ ನಿನ್ನ ದಾಸರು ಗೋಷೆನ್‌ ಸೀಮೆ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ೈದಿಕರ ಭೂಮಿಯು ಮಾತ್ರ ಫರೋಹ ನದಾಗ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ದರೆ ಇಸ್ರಾಯೇಲ್ಯರು ಐಗುಪ್ತದೇಶದ ಗೋಷೆನ್‌ ಸೀಮೆಯಲ್ಲಿ ವಾಸವಾಗಿದ್ದು ಆಸ್ತಿಯನ್ನು ಸಂಪಾದಿಸಿ ಬೆಳೆದು ಬಹಳ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ಚ್ಚ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ಇದಲ್ಲದೆ ಯಾಕೋಬನು ಐಗುಪ್ತದೇಶದಲ್ಲಿ ಹದಿನೇಳು ವರುಷ ಬದುಕಿದನು. ಯಾಕೋಬನು ಬದುಕಿದ ದಿನಗಳು ನೂರ ನಾಲ್ವತ್ತೇ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ುಷಗ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ಇಸ್ರಾಯೇಲನು ಸಾಯುವ ಸಮಯವು ಸವಿಾಪಿಸಿ ದಾಗ ಅವನು ತನ್ನ ಮಗನಾದ ಯೋಸೇಫನನ್ನು ಕರೆಯಿಸಿ ಅವನಿಗೆ--ಈಗ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್ಮುಖದಲ್ಲಿ ನಾನು ಕೃಪೆ ಹೊಂದಿದ್ದೇಯಾದರೆ ನಿನ್ನ ಕೈಯನ್ನು ನನ್ನ ತೊಡೆಯ ಕೆಳಗೆ ಇಟ್ಟು ನನ್ನ ಕಡೆಗೆ ದಯೆ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ತ್ಯವನ್ನೂ ತೋರಿಸು. ಹೇಗಂದರೆ ಐಗುಪ್ತದಲ್ಲಿ ನನ್ನನ್ನು ಹೂಣಿಡಬೇ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ನನ್ನ ತಂದೆಗಳ ಸಂಗಡ ನಾನು ಮಲಗಬೇಕು. ಐಗುಪ್ತದಿಂದ ನನ್ನನ್ನು ತಕ್ಕೊಂಡುಹೋಗಿ ಅವರ ಸಮಾಧಿಯ ಸ್ಥಳದಲ್ಲಿ ನ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ೂಣಿಡು ಅಂದನು. ಅದಕ್ಕವನು ನಿನ್ನ ಮಾತಿನ ಪ್ರಕಾರ ನಾನು ಮಾಡುತ್ತ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ಮಾಡುವವರಾಗುವಂತೆ ನಿನ್ನನ್ನು ಕೇಳಿಕೊಳ್ಳುತ್ತೇವೆ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ಯಾಕೋಬನು--ನನಗೆ ಪ್ರಮಾಣ ಮಾಡು ಅಂದಾಗ ಅವನು ಅವನಿಗೆ ಪ್ರಮಾಣ ಮಾಡಿದನು. ಆಗ ಇಸ್ರಾಯೇಲನು ಮಂಚದ ತಲೆದೆಸೆ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ಗ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ಯೋಸೇಫನು ಬಂದು ಫರೋಹನಿಗೆ-- ನನ್ನ ತಂದೆಯೂ ನನ್ನ ಸಹೋದರರೂ ತಮ್ಮ ಕುರಿ ದನಗಳನ್ನು ತಮಗಿದ್ದ ಎಲ್ಲವ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ಕೊಂಡು ಕಾನಾನ್‌ದೇಶದಿಂದ ಬಂದಿದ್ದಾರೆ. ಇಗೋ, ಅವರು ಗೋಷೆನ್‌ ಸೀಮೆಯಲ್ಲಿ ಇದ್ದಾರ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ತನ್ನ ಸಹೋದರರಲ್ಲಿ ಐದು ಮಂದಿಯನ್ನು ಕರಕೊಂಡು ಬಂದು ಫರೋಹನ ಮುಂದೆ ನಿಲ್ಲ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ದಕ್ಕೆ ಫರೋಹನು ಯೋಸೇಫನಿಗೆ--ನಿನ್ನ ತಂದೆಯೂ ನಿನ್ನ ಸಹೋದ ರರೂ ನಿನ್ನ ಬಳಿಗೆ ಬಂದ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ಐಗುಪ್ತದೇಶವು ನಿನ್ನ ಮುಂದೆ ಇದೆ. ದೇಶದ ಉತ್ತಮವಾದದ್ದರಲ್ಲಿ ನಿನ್ನ ತಂದೆಯೂ ಸಹೋದರರೂ ವಾಸಮಾಡುವಂತೆ ಮಾಡು. ಗೋಷೆನ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ೀಮೆಯಲ್ಲಿ ಅವರು ವಾಸವಾ ಗಿರಲಿ. ಅವರಲ್ಲಿ ಚಟುವಟಿಕೆಯುಳ್ಳವರು ಇದ್ದಾರೆಂದು ನಿನಗೆ ತಿಳಿದರೆ ಅವರನ್ನು ನಮಗಿರುವ ಮಂದೆ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2026-09-07T02:52:34Z</dcterms:created>
  <dcterms:modified xsi:type="dcterms:W3CDTF">2026-09-07T02:52:34Z</dcterms:modified>
  <dc:title>ಆದಿಕಾಂಡ : 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