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் என் வெள்ளியையும் என் பொன்னையும் எடுத்து, இன்பமும் உச்சிதமுமான என் பொருள்களை உங்கள் கோவில்களிலே கொண்டுபோய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் என் வெள்ளியையும் என் பொன்னையும் எடுத்து, இன்பமும் உச்சிதமுமான என் பொருள்களை உங்கள் கோவில்களிலே கொண்டுபோய்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ூதாவின் குமாரரையும் எருசலேமின் குமாரரையும் அவர்களுடைய எல்லைகளுக்குத் தூரமாக்கும்படிக்கு, கிரேக்கரிடத்தில் விற்றுப்போட்டீ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தோ, நீங்கள் அவர்களை விற்றுப்போட்ட அவ்விடத்திலிருந்து நான் அவர்களை எழும்பிவரப்பண்ணி, நீங்கள் சரிக்கட்டினதை உங்கள் தலையின்மேல் திரும்பும்படி செய்து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தோ, நீங்கள் அவர்களை விற்றுப்போட்ட அவ்விடத்திலிருந்து நான் அவர்களை எழும்பிவரப்பண்ணி, நீங்கள் சரிக்கட்டினதை உங்கள் தலையின்மேல் திரும்பும்படி செய்து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ங்கள் குமாரரையும் உங்கள் குமாரத்திகளையும் யூதா புத்திரரின் கையிலே விற்பேன்; இவர்கள் அவர்களைத் தூரதேசத்தாராகிய சபேயரிடத்தில் விற்றுப்போடுவார்கள்; கர்த்தர் இதைச் சொன்ன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ங்கள் குமாரரையும் உங்கள் குமாரத்திகளையும் யூதா புத்திரரின் கையிலே விற்பேன்; இவர்கள் அவர்களைத் தூரதேசத்தாராகிய சபேயரிடத்தில் விற்றுப்போடுவார்கள்; கர்த்தர் இதைச் சொன்ன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தைப் புறஜாதிகளுக்குள் கூறுங்கள்; யுத்தத்துக்கு ஆயத்தம்பண்ணுங்கள், பராக்கிரமசாலிகளை எழுப்புங்கள்; யுத்தவீரர் எல்லாரும் சேர்ந்து ஏறிவரக்கடவ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தைப் புறஜாதிகளுக்குள் கூறுங்கள்; யுத்தத்துக்கு ஆயத்தம்பண்ணுங்கள், பராக்கிரமசாலிகளை எழுப்புங்கள்; யுத்தவீரர் எல்லாரும் சேர்ந்து ஏறிவரக்கடவ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் மண்வெட்டிகளைப் பட்டயங்களாகவும், உங்கள் அரிவாள்களை ஈட்டிகளாகவும் அடியுங்கள்; பலவீனனும் தன்னைப் பலவான் என்று சொல்வானாக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ோ, யூதாவுக்கும் எருசலேமுக்கும் உண்டாயிருக்கிற சிறையிருப்பை நான் திருப்பும் அந்நாட்களிலும் அக்காலத்திலும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் மண்வெட்டிகளைப் பட்டயங்களாகவும், உங்கள் அரிவாள்களை ஈட்டிகளாகவும் அடியுங்கள்; பலவீனனும் தன்னைப் பலவான் என்று சொல்வானாக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கல ஜாதிகளே, நீங்கள் சுற்றிலுமிருந்து ஏகமாய் வந்து கூடுங்கள்; கர்த்தாவே, நீரும் அங்கே உம்முடைய பராக்கிமசாலிகளை இறங்கப்பண்ணுவீராக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கல ஜாதிகளே, நீங்கள் சுற்றிலுமிருந்து ஏகமாய் வந்து கூடுங்கள்; கர்த்தாவே, நீரும் அங்கே உம்முடைய பராக்கிமசாலிகளை இறங்கப்பண்ணுவீராக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ஜாதிகள் எழும்பி யோசபாத்தின் பள்ளத்தாக்குக்கு வருவார்களாக; சுற்றிலுமுள்ள ஜாதிகளை நியாயந்தீர்க்க அங்கே நான் வீற்றிருப்ப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ஜாதிகள் எழும்பி யோசபாத்தின் பள்ளத்தாக்குக்கு வருவார்களாக; சுற்றிலுமுள்ள ஜாதிகளை நியாயந்தீர்க்க அங்கே நான் வீற்றிருப்ப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யிர் முதிர்ந்தது, அரிவாளை நீட்டி அறுங்கள், வந்து இறங்குங்கள்; ஆலை நிரம்பியிருக்கிறது, ஆலையின் தொட்டிகள் வழிந்தோடுகிறது; அவர்களுடைய பாதகம் பெரிய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யிர் முதிர்ந்தது, அரிவாளை நீட்டி அறுங்கள், வந்து இறங்குங்கள்; ஆலை நிரம்பியிருக்கிறது, ஆலையின் தொட்டிகள் வழிந்தோடுகிறது; அவர்களுடைய பாதகம் பெரிய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ியாயத்தீர்ப்பின் பள்ளத்தாக்கிலே ஜனங்கள் திரள்திரளாய் இருக்கிறார்கள்; நியாயத்தீர்ப்பின் பள்ளத்தாக்கிலே கர்த்தரின் நாள் சமீபமாயிருக்கிற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ூரியனும் சந்திரனும் இருண்டுபோகும், நட்சத்திரங்கள் ஒளிமழுங்க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் சீயோனிலிருந்து கெர்ச்சித்து, எருசலேமிலிருந்து சத்தமிடுவார்; வானமும் பூமியும் அதிரும்; ஆனாலும் கர்த்தர் தமது ஜனத்துக்கு அடைக்கலமும் இஸ்ரவேல் புத்திரருக்கு அரணான கோட்டையுமாயிருப்ப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சகல ஜாதியாரையும் கூட்டி யோசபாத்தின் பள்ளத்தாக்கிலே அவர்களை இறங்கிப்போகப்பண்ணி, அவர்கள் என் ஜனத்தையும் இஸ்ரவேலென்னும் என் சுதந்தரத்தையும் புறஜாதிகளுக்குள்ளே சிதறடித்து என் தேசத்தைப் பங்கிட்டுக்கொண்டதினிமித்தமும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் சீயோனிலிருந்து கெர்ச்சித்து, எருசலேமிலிருந்து சத்தமிடுவார்; வானமும் பூமியும் அதிரும்; ஆனாலும் கர்த்தர் தமது ஜனத்துக்கு அடைக்கலமும் இஸ்ரவேல் புத்திரருக்கு அரணான கோட்டையுமாயிருப்ப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ன் பரிசுத்த பர்வதமாகிய சீயோனிலே வாசமாயிருக்கிற நான் உங்கள் தேவனாகிய கர்த்தர் என்று அப்பொழுது அறிந்துகொள்வீர்கள்; அப்பொழுது எருசலேம் பரிசுத்தமாயிருக்கும்; அந்நியர் இனி அதைக்கடந்துபோவதில்லை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ன் பரிசுத்த பர்வதமாகிய சீயோனிலே வாசமாயிருக்கிற நான் உங்கள் தேவனாகிய கர்த்தர் என்று அப்பொழுது அறிந்துகொள்வீர்கள்; அப்பொழுது எருசலேம் பரிசுத்தமாயிருக்கும்; அந்நியர் இனி அதைக்கடந்துபோவதில்லை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க்காலத்தில் பர்வதங்கள் திராட்சரசத்தைப் பொழியும், மலைகள் பாலாய் ஓடும், யூதாவின் ஆறுகள் எல்லாம் பிரவாகித்து ஓடும், ஒரு ஊற்று கர்த்தருடைய ஆலயத்திலிருந்து புறப்பட்டுச் சத்தம் சித்தீம் என்னும் பள்ளத்தாக்கை நீர்ப்பாய்ச்சலாக்கு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க்காலத்தில் பர்வதங்கள் திராட்சரசத்தைப் பொழியும், மலைகள் பாலாய் ஓடும், யூதாவின் ஆறுகள் எல்லாம் பிரவாகித்து ஓடும், ஒரு ஊற்று கர்த்தருடைய ஆலயத்திலிருந்து புறப்பட்டுச் சத்தம் சித்தீம் என்னும் பள்ளத்தாக்கை நீர்ப்பாய்ச்சலாக்கு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யூதா புத்திரரின் தேசத்திலே குற்றமில்லாத இரத்தத்தைச் சிந்தி, அவர்களுக்குச் செய்த கொடுமையினிமித்தம் எகிப்து பாழாய்ப்போகும்; ஏதோம் பாழான வனாந்தரமாகு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யூதா புத்திரரின் தேசத்திலே குற்றமில்லாத இரத்தத்தைச் சிந்தி, அவர்களுக்குச் செய்த கொடுமையினிமித்தம் எகிப்து பாழாய்ப்போகும்; ஏதோம் பாழான வனாந்தரமாகு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னால் யூதாவோ சதாகாலமாகவும், எருசலேம் தலைமுறை தலைமுறையாகவும் குடியேற்றப்பட்டிருக்க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ன் தண்டியாமல் விட்டிருந்த அவர்களுடைய இரத்தப்பழியைத் தண்டியாமல் விடேன்; கர்த்தர் சீயோனிலே வாசமாயிருக்கி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ன் தண்டியாமல் விட்டிருந்த அவர்களுடைய இரத்தப்பழியைத் தண்டியாமல் விடேன்; கர்த்தர் சீயோனிலே வாசமாயிருக்கி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சகல ஜாதியாரையும் கூட்டி யோசபாத்தின் பள்ளத்தாக்கிலே அவர்களை இறங்கிப்போகப்பண்ணி, அவர்கள் என் ஜனத்தையும் இஸ்ரவேலென்னும் என் சுதந்தரத்தையும் புறஜாதிகளுக்குள்ளே சிதறடித்து என் தேசத்தைப் பங்கிட்டுக்கொண்டதினிமித்தமும்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சகல ஜாதியாரையும் கூட்டி யோசபாத்தின் பள்ளத்தாக்கிலே அவர்களை இறங்கிப்போகப்பண்ணி, அவர்கள் என் ஜனத்தையும் இஸ்ரவேலென்னும் என் சுதந்தரத்தையும் புறஜாதிகளுக்குள்ளே சிதறடித்து என் தேசத்தைப் பங்கிட்டுக்கொண்டதினிமித்தமும்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் என் ஜனத்தின்பேரில் சீட்டுப்போட்டு, ஆண்குழந்தைகளை வேசிப்பணையமாகக் கொடுத்து, மதுபானம் பண்ணும்படி, பெண்குழந்தைகளைத் திராட்சரசத்துக்குக் கிரையமாகக் கொடுத்ததினிமித்தமும் அங்கே அவர்களோடு வழக்காடுவ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் என் ஜனத்தின்பேரில் சீட்டுப்போட்டு, ஆண்குழந்தைகளை வேசிப்பணையமாகக் கொடுத்து, மதுபானம் பண்ணும்படி, பெண்குழந்தைகளைத் திராட்சரசத்துக்குக் கிரையமாகக் கொடுத்ததினிமித்தமும் அங்கே அவர்களோடு வழக்காடுவ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ீருவே, சீதோனே, பெலிஸ்தியாவின் சகல எல்லைகளே, உங்களுக்கும் எனக்கும் என்ன? இப்படி எனக்குச் சரிக்கட்டுகிறீர்களோ? இப்படி எனக்குச் சரிக்கட்டுவீர்களாகில், நான் தாமதமின்றி அதிசீக்கிரமாய் நீங்கள் சரிக்கட்டுகிறதை உங்கள் தலையின்மேல் திரும்பும்படி செய்வ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ீருவே, சீதோனே, பெலிஸ்தியாவின் சகல எல்லைகளே, உங்களுக்கும் எனக்கும் என்ன? இப்படி எனக்குச் சரிக்கட்டுகிறீர்களோ? இப்படி எனக்குச் சரிக்கட்டுவீர்களாகில், நான் தாமதமின்றி அதிசீக்கிரமாய் நீங்கள் சரிக்கட்டுகிறதை உங்கள் தலையின்மேல் திரும்பும்படி செய்வ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95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क्योंकि तुम ने मेरी चान्दी-सोना ले लिया, और मेरी अच्छी और मनभावनी वस्तुएं अपने मन्दिरों में ले ज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 रखी है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और यहूदियों और यरूशलेमियों को यूनानियों के हाथ इसलिये बेच डाला है कि वे अपने देश से दूर किए जाए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इसलिये सुनो, मैं उन को उस स्थान से, जहां के जाने वालों के हाथ तुम ने उन को बेच दिया, बुलाने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ूं, और तुम्हारा दिया हुआ बदला, तुम्हारे ही सिर पर डाल द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मैं तुम्हारे बेटे-बेटियों को यहूदियों के हाथ बिकवा दूंगा, और वे उसको शबाइयों के हाथ बेच देंगे ज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ूर देश के रहने वाले हैं; क्योंकि यहोवा ने यह कह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जाति जाति में यह प्रचार करो, युद्ध की तैयारी करो, अपने शूरवीरों को उभारो। सब योद्धा निकट आ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ड़ने को चढ़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अपने अपने हल की फाल को पीटकर तलवार, और अपनी अपनी हंसिया को पीटकर बर्छी बनाओ; जो बलहीन हो वह भ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क्योंकि सुनो, जिन दिनों में और जिस समय मैं यहूदा और यरूशलेम वासियों को बंधुआई से लौटा ले आऊंग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हे, मैं वीर हू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हे चारों ओर के जाति जाति के लोगो, फुर्ती कर के आओ और इकट्ठे हो जाओ। हे यहोवा, तू भी अप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शूरवीरों को वहां ले ज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जाति जाति के लोग उभर कर चढ़ जाएं और यहोशापात की तराई में जाएं, क्योंकि वहां मैं चारों ओर की सार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तियों का न्याय करने को बैठूं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हंसुआ लगाओ, क्योंकि खेत पक गया है। आओ, दाख रौंदो, क्योंकि हौज़ भर गया है। रसकुण्ड उमण्डने लग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योंकि उनकी बुराई बहुत बड़ी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निबटारे की तराई में भीड़ की भीड़ है! क्योंकि निबटारे की तराई में यहोवा का दिन निकट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सूर्य और चन्द्रमा अपना अपना प्रकाश न देंगे, और न तारे चमकेंग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यहोवा सिय्योन से गरजेगा, और यरूशलेम से बड़ा शब्द सुनाएगा; और आकाश और पृथ्वी थरथराएंगे। परन्त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उस समय मैं सब जातियों को इकट्ठी कर के यहोशपात की तराई में ले जाऊंगा, और वहां उनके साथ अपनी प्रज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होवा अपनी प्रजा के लिये शरणस्थान और इस्राएलियों के लिये गढ़ ठहरे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इस प्रकार तुम जानोगे कि यहोवा जो अपने पवित्र पर्वत सिय्योन पर वास किए रहता है, वही हमार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मेश्वर है। और यरूशलेम पवित्र ठहरेगा, और परदेशी उस में हो कर फिर न जाने पाएंग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और उस समय पहाड़ों से नया दाखमधु टपकने लगेगा, और टीलों से दूध बहने लगेगा, और यहूदा देश के सब नाल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ल से भर जाएंगे; और यहोवा के भवन में से एक सोता फूट निकलेगा, जिस से शित्तीम का नाम नाला सींचा जाए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यहूदियों पर उपद्रव करने के कारण, मिस्र उजाड़ और एदोम उजड़ा हुआ मरूस्थल हो जाएगा, क्यों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्होंने उनके देश में निर्दोष की हत्या की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परन्तु यहूदा सर्वदा और यरूशलेम पीढ़ी पीढ़ी तब बना रह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क्योंकि उनका खून, जो अब तक मैं ने पवित्र नहीं ठहराया था, उसे अब पवित्र ठहराऊंगा, क्योंकि यहोव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िय्योन में वास किए रहत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र्थात अपने निज भाग इस्राएल के विषय में जिसे उन्होंने अन्यजातियों में तितर-बितर कर के मेरे देश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ांट लिया है, उन से मुकद्दमा लड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उन्होंने तो मेरी प्रजा पर चिट्ठी डाली, और एक लड़का वेश्या के बदले में दे दिया, और एक लड़की बेच 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खमधु पीय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हे सोर, और सीदोन और पलिश्तीन के सब प्रदेशो, तुम को मुझ से क्या काम? क्या तुम मुझ को बदला दोग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दि तुम मुझे बदला भी दो, तो मैं शीघ्र ही तुम्हारा दिया हुआ बदला, तुम्हारे ही सिर पर डाल द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ேல்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2026-08-02T23:28:00Z</dcterms:created>
  <dcterms:modified xsi:type="dcterms:W3CDTF">2026-08-02T23:28:00Z</dcterms:modified>
  <dc:title>யோவேல்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