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3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னின் திருவடிக்கே
சரணம், சரணம், சரணம்.
ஆத்ம நாதனின் மலரடிக்கே
சரணம், சரணம், சரண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னின் திருவடிக்கே
சரணம், சரணம், சரணம்.
ஆத்ம நாதனின் மலரடிக்க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தூயர் தூயர் எனப்போற்றிடும் விண்
தூதரோடே நாமும் போற்றுவோம்
மாதேவசபை பூவில் வாழ்த்தவ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னின் திருவடிக்கே
சரணம், சரணம், சரணம்.
ஆத்ம நாதனின் மலரடிக்க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யனே தூய அருள் நாதனே - மெய்
வேதனே திவ்ய வாசனே - என்
ஜீவனே ஆத்ம நேசன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னின் திருவடிக்கே
சரணம், சரணம், சரணம்.
ஆத்ம நாதனின் மலரடிக்க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ுன்ப துயரம் சூழும் வேளையும் - வெகு
கஷ்ட நஷ்டம் வரும் நாளிலும்
அன்பருக் கருள் தரும் இன்பம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னின் திருவடிக்கே
சரணம், சரணம், சரணம்.
ஆத்ம நாதனின் மலரடிக்க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டுபோல அடிக்கப்பட்டீரே - அன்பால்
தேடி எமை மீட்க வந்தீரே - எங்கள்
ஜீவ பலியாக மாண்டீரே
சரணம், சரணம், சரண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2026-07-09T11:47:49Z</dcterms:created>
  <dcterms:modified xsi:type="dcterms:W3CDTF">2026-07-09T11:47:49Z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