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றட்சியான இடத்தின் காங்கை மேகத்தினால் தணிவதுபோல, அந்நியரின் மும்முரத்தைத் தணியப்பண்ணுவீர்; மேகத்தின் நிழலினால் வெயில்தணிகிறதுபோல் பெலவந்தரின் ஆரவாரம் தணிய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இந்த மலையிலே சகல ஜனங்களுக்கும் ஒரு விருந்தை ஆயத்தப்படுத்துவார்; அது கொழுமையான பதார்த்தங்களும், பழமையான திராட்சரசமும் ஊனும் நிணமுமுள்ள பதார்த்தங்களும், தெளிந்த பழமையான திராட்சரசமும் நிறைந்த விருந்த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இந்த மலையிலே சகல ஜனங்களுக்கும் ஒரு விருந்தை ஆயத்தப்படுத்துவார்; அது கொழுமையான பதார்த்தங்களும், பழமையான திராட்சரசமும் ஊனும் நிணமுமுள்ள பதார்த்தங்களும், தெளிந்த பழமையான திராட்சரசமும் நிறைந்த விருந்த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இந்த மலையிலே சகல ஜனங்களுக்கும் ஒரு விருந்தை ஆயத்தப்படுத்துவார்; அது கொழுமையான பதார்த்தங்களும், பழமையான திராட்சரசமும் ஊனும் நிணமுமுள்ள பதார்த்தங்களும், தெளிந்த பழமையான திராட்சரசமும் நிறைந்த விருந்த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 ஜனங்கள்மேலுமுள்ள முக்காட்டையும், சகல ஜாதிகளையும் மூடியிருக்கிற மூடலையும், இந்த மலையிலே அகற்றிப்போடுவ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ரணத்தை ஜெயமாய் விழுங்குவார்; கர்த்தராகிய தேவன் எல்லா முகங்களிலுமிருந்து கண்ணீரைத் துடைத்து, தமது ஜனத்தின் நிந்தையை பூமியிலிராதபடிக்கு முற்றிலும் நீக்கிவிடுவார்; கர்த்தரே இதைச் சொன்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ரணத்தை ஜெயமாய் விழுங்குவார்; கர்த்தராகிய தேவன் எல்லா முகங்களிலுமிருந்து கண்ணீரைத் துடைத்து, தமது ஜனத்தின் நிந்தையை பூமியிலிராதபடிக்கு முற்றிலும் நீக்கிவிடுவார்; கர்த்தரே இதைச் சொன்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ே: இதோ, இவரே நம்முடைய தேவன்; இவருக்காகக் காத்திருந்தோம், இவர் நம்மை இரட்சிப்பார்; இவரே கர்த்தர், இவருக்காகக் காத்திருந்தோம்; இவருடைய ரட்சிப்பினால் களிகூர்ந்து மகிழுவோம் என்று சொல்ல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க்காலத்திலே: இதோ, இவரே நம்முடைய தேவன்; இவருக்காகக் காத்திருந்தோம், இவர் நம்மை இரட்சிப்பார்; இவரே கர்த்தர், இவருக்காகக் காத்திருந்தோம்; இவருடைய ரட்சிப்பினால் களிகூர்ந்து மகிழுவோம் என்று சொல்ல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கரம் இந்த மலையிலே தங்கும்; கூளம் எருக்களத்தில் மிதிக்கப்படுவதுபோல, மோவாப் அவர்கீழ் மிதிக்கப்பட்டுப்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நீரே என் தேவன்; உம்மை உயர்த்தி, உமது நாமத்தைத் துதிப்பேன்; நீர் அதிசயமானவைகளைச் செய்தீர்; உமது ஆலோசனைகள் சத்தியமும் உறுதியுமானவை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கரம் இந்த மலையிலே தங்கும்; கூளம் எருக்களத்தில் மிதிக்கப்படுவதுபோல, மோவாப் அவர்கீழ் மிதிக்கப்பட்டுப்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ந்துகிறவன் நீந்துவதற்காகத் தன் கைகளை விரிப்பதுபோல, அவர் தமது கைகளை அவர்கள் நடுவிலே விரித்து, அவர்கள் பெருமையையும், அவர்கள் கைகளின் சதிசர்ப்பனைகளையும் தாழ்த்திவிடுவ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ந்துகிறவன் நீந்துவதற்காகத் தன் கைகளை விரிப்பதுபோல, அவர் தமது கைகளை அவர்கள் நடுவிலே விரித்து, அவர்கள் பெருமையையும், அவர்கள் கைகளின் சதிசர்ப்பனைகளையும் தாழ்த்திவிட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உன் மதில்களுடைய உயர்ந்த அரணைக் கீழே தள்ளித் தாழ்த்தித் தரையிலே தூளாக அழி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நீரே என் தேவன்; உம்மை உயர்த்தி, உமது நாமத்தைத் துதிப்பேன்; நீர் அதிசயமானவைகளைச் செய்தீர்; உமது ஆலோசனைகள் சத்தியமும் உறுதியுமானவை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நகரத்தை மண்மேடும், அரணான பட்டணத்தைப் பாழுமாக்கினீர்; அந்நியரின் ராஜதானியை ஊராயிராதபடிக்கும், என்றைக்கும் கட்டப்படாதபடிக்கும் செய்த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நகரத்தை மண்மேடும், அரணான பட்டணத்தைப் பாழுமாக்கினீர்; அந்நியரின் ராஜதானியை ஊராயிராதபடிக்கும், என்றைக்கும் கட்டப்படாதபடிக்கும் செய்தீ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லத்த ஜனங்கள் உம்மை மகிமைப்படுத்துவார்கள்; கொடூரமான ஜாதிகளின் நகரம் உமக்குப் பய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லத்த ஜனங்கள் உம்மை மகிமைப்படுத்துவார்கள்; கொடூரமான ஜாதிகளின் நகரம் உமக்குப் பய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டூரமானவர்களின் சீறல் மதிலை மோதியடிக்கிற பெரு வெள்ளத்தைப்போல் இருக்கையில், நீர் ஏழைக்குப் பெலனும், நெருக்கப்படுகிற எளியவனுக்குத் திடனும் பெருவெள்ளத்துக்குத் தப்பும் அடைக்கலமும், வெயிலுக்கு ஒதுங்கும் நிழலுமான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றட்சியான இடத்தின் காங்கை மேகத்தினால் தணிவதுபோல, அந்நியரின் மும்முரத்தைத் தணியப்பண்ணுவீர்; மேகத்தின் நிழலினால் வெயில்தணிகிறதுபோல் பெலவந்தரின் ஆரவாரம் தண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ణచివేయబడునట్లు బలాత్కారుల జయకీర్తన అణచ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ఈ పర్వతముమీద సైన్యములకధిపతియగు యెహోవా సమస్తజనముల నిమిత్తము క్రొవ్వినవాటితో విందు చే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డ్డిమీదనున్న ద్రాక్షారసముతో విందుచేయును nమూలుగుగల క్రొవ్వినవాటితో విందుచేయును మడ్డిమీది నిర్మల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రాక్షారసముతో వింద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సమస్తజనముల ముఖములను కప్పుచున్న ముసుకును సమస్త జనములమీద పరచబడిన తెరను ఈ పర్వతము మీద ఆయన తీసివే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ెన్నడును ఉండకుండ మరణమును ఆయన మింగి వేయును. ప్రభువైన యెహోవా ప్రతివాని ముఖముమీది బాష్ప బిందువ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ుడిచివేయును భూమిమీదనుండి తన జనులనిందను తీసివేయును ఈలాగున జరుగుననియెహోవా సెలవిచ్చ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 దినమున జనులీలాగు నందురు ఇదిగో మనలను రక్షించునని మనము కనిపెట్టుకొని యున్న మన దేవుడు మ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ిపెట్టుకొనిన యెహోవా ఈయనే ఆయన రక్షణనుబట్టి సంతోషించి ఉత్సహింత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యెహోవా హస్తము ఈ పర్వతముమీద నిలుచును పెంటకుప్పలో వరిగడ్డి త్రొక్కబడునట్లు మోయాబీయులు తమ చోట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, నీవే నా దేవుడవు నేను నిన్ను హెచ్చించెదను నీ నామమును స్తుతించె దను నీవు అద్భుత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ొక్కబ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ఈతగాండ్రు ఈదుటకు తమ చేతులను చాపునట్లు వారు దాని మధ్యను తమ చేతులను చాపుదురు వారెన్ని తంత్ర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న్నినను యెహోవా వారి గర్వమును అణచి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ోయాబూ, నీ ప్రాకారముల పొడవైన కోటలను ఆయన క్రుంగగొట్టును వాటిని నేలకు అణగద్రొక్కి ధూళిపాలు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తివి, సత్యస్వభావము ననుస రించి నీవు పూర్వకాలమున చేసిన నీ ఆలోచనలు నెరవేర్చితి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పట్టణము దిబ్బగాను ప్రాకారముగల పట్టణము పాడుగాను అన్యుల నగరి పట్టణముగా మరల ఉండకుండ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తివి అది మరల ఎన్నడును కట్టబడకుండ చేస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భీకరుల ఊపిరి గోడకు తగిలిన గాలివానవలె ఉండగా నీవు బీదలకు శరణ్యముగా ఉంటివి దరిద్రులకు కలిగిన శ్రమ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శరణ్యముగాను గాలివాన తగులకుండ ఆశ్రయముగాను వెట్ట తగుల కుండ నీడగాను ఉంట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కాబట్టి బలిష్ఠులైన జనులు నిన్ను ఘనపరచెదరు భీకరజనముల పట్టణస్థులు నీకు భయ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ఎండిన దేశములో ఎండ వేడిమి అణగిపోవునట్లు నీవు అన్యుల ఘోషను అణచివేసితివి మేఘచ్ఛాయవలన ఎ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2026-08-02T15:07:04Z</dcterms:created>
  <dcterms:modified xsi:type="dcterms:W3CDTF">2026-08-02T15:07:04Z</dcterms:modified>
  <dc:title>ஏசாயா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