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presProps" Target="presProps.xml"/>
  <Relationship Id="rId36" Type="http://schemas.openxmlformats.org/officeDocument/2006/relationships/viewProps" Target="viewProps.xml"/>
  <Relationship Id="rId3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நன்றியாலுள்ளம் பூரித்திடுத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னையாமேசு காருண்ய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வ்வொன்றாயிதை தியானஞ் செய்யவ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வ்வாறு மேற்ற சந்தர்ப்ப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ோன ராவினில் ஜீவித்தோர் பல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மி விட்டுமே போய் விட்ட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ாலும் நமக்கிந்த நாளைய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ந்த நேசரை துதிப்போ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நான் நிர்வாணியாய் வந்த வண்ண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ர்வாணியாயங்கு போகின்ற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அருணோதயம் எழுந்திடுவோ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ூடச் செல்லவும் பூவி லொன்றுண்டோ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டிப் போமந்த நாட்டிற்க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ஆ! என் நேசரின் அன்பையெண்ணவ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ந்தம் பரமானந்த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யென் நேச ரோர் நவ வான் புவி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னஞ் செய்வதே ஆனந்தம்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பார் தன் நேசரின் மார்பில் சாய்ந்தேக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ரிவர் கானகந்தனில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நேசரின் கூடச் செல்கின்ற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ொந்த ராஜ்யத்தில் சேரவ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னேசுவை துதிப்போ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8. கொண்டல் மோதும் வறண்ட நாடதில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ரே கைவிடாதேயும்!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ையோடு நான் வாரேனென் துக்கம்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ருணோதயம் பரமானந்த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னோடுற வாடவ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இதைப் போன்றொரு அருணோதய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மை சந்திக்கும் மனம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! என்ன ஆனந்தம் ஜோதி சூரியனா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நேசர் எழும்பும் நாள்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2026-07-09T08:59:44Z</dcterms:created>
  <dcterms:modified xsi:type="dcterms:W3CDTF">2026-07-09T08:59:44Z</dcterms:modified>
  <dc:title>துதிப் பாடல்கள் : 97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