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அதைச் செலுத்துகிற நாளிலும் மறுநாளிலும் அதைப் புசிக்கவேண்டும்; மூன்றாம் நாள்மட்டும் மீதியானது அக்கினியிலே சுட்டெரிக்கப்படக்கடவ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அதைச் செலுத்துகிற நாளிலும் மறுநாளிலும் அதைப் புசிக்கவேண்டும்; மூன்றாம் நாள்மட்டும் மீதியானது அக்கினியிலே சுட்டெரிக்கப்படக்கடவ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ூன்றாம் நாளில் அதில் ஏதாகிலும் புசிக்கப்பட்டால் அருவருப்பாயிருக்கும்; அது அங்கிகரிக்கப்படமாட்டா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ைப் புசிக்கிறவன் கர்த்தருக்குப் பரிசுத்தமானதைப் பரிசுத்தக்குலைச்சலாக்கினபடியால் அவன் தன் அக்கிரமத்தைச் சுமந்து, தன் ஜனத்தில் இராதபடிக்கு அறுப்புண்டுபோவ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ைப் புசிக்கிறவன் கர்த்தருக்குப் பரிசுத்தமானதைப் பரிசுத்தக்குலைச்சலாக்கினபடியால் அவன் தன் அக்கிரமத்தைச் சுமந்து, தன் ஜனத்தில் இராதபடிக்கு அறுப்புண்டுபோவ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தேசத்தின் பயிரை அறுக்கும்போது, உன் வயலின் ஓரத்திலிருக்கிறதைத் தீர அறுக்காமலும், சிந்திக்கிடக்கிற கதிர்களைப் பொறுக்காமல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தேசத்தின் பயிரை அறுக்கும்போது, உன் வயலின் ஓரத்திலிருக்கிறதைத் தீர அறுக்காமலும், சிந்திக்கிடக்கிற கதிர்களைப் பொறுக்காமல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ிராட்சத்தோட்டத்திலே பின் அறுப்பை அறுக்காமலும், அதிலே சிந்திக்கிடக்கிற பழங்களைப் பொறுக்காமலும், அவைகளை எளியவனுக்கும் பரதேசிக்கும் விட்டுவிடுவாயாக; நான் உங்கள் தேவனாகிய கர்த்த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ிராட்சத்தோட்டத்திலே பின் அறுப்பை அறுக்காமலும், அதிலே சிந்திக்கிடக்கிற பழங்களைப் பொறுக்காமலும், அவைகளை எளியவனுக்கும் பரதேசிக்கும் விட்டுவிடுவாயாக; நான் உங்கள் தேவனாகிய கர்த்த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களவு செய்யாமலும், வஞ்சனைபண்ணாமலும், ஒருவருக்கொருவர் பொய் சொல்லாமலும் இர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நாமத்தைக் கொண்டு பொய்யாணையிடுகிறதினால், உங்கள் தேவனுடைய நாமத்தைப் பரிசுத்தக் குலைச்சலாக்காமலும் இருப்பீர்களாக; நான் கர்த்த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றனை ஒடுக்காமலும் கொள்ளையிடாமலும் இருப்பாயாக; கூலிக்காரனுடைய கூலி விடியற்காலம்மட்டும் உன்னிடத்தில் இருக்கலாகா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றனை ஒடுக்காமலும் கொள்ளையிடாமலும் இருப்பாயாக; கூலிக்காரனுடைய கூலி விடியற்காலம்மட்டும் உன்னிடத்தில் இருக்கலாகா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ெவிடனை நிந்தியாமலும், குருடனுக்கு முன்னே தடுக்கலை வையாமலும், உன் தேவனுக்குப் பயந்திருப்பாயாக; நான் கர்த்த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ெவிடனை நிந்தியாமலும், குருடனுக்கு முன்னே தடுக்கலை வையாமலும், உன் தேவனுக்குப் பயந்திருப்பாயாக; நான் கர்த்த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விசாரணையில் அநியாயம் செய்யாதிருங்கள்; சிறியவனுக்கு முகதாட்சிணியம் செய்யாமலும், பெரியவனுடைய முகத்துக்கு அஞ்சாமலும், நீதியாகப் பிறனுக்கு நியாயந்தீர்ப்பாய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விசாரணையில் அநியாயம் செய்யாதிருங்கள்; சிறியவனுக்கு முகதாட்சிணியம் செய்யாமலும், பெரியவனுடைய முகத்துக்கு அஞ்சாமலும், நீதியாகப் பிறனுக்கு நியாயந்தீர்ப்பாய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ஜனங்களுக்குள்ளே அங்குமிங்கும் கோள்சொல்லித் திரியாயாக; பிறனுடைய இரத்தப்பழிக்கு உட்படவேண்டாம்; நான் கர்த்த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சகோதரனை உன் உள்ளத்தில் பகையாயாக; பிறன்மேல் பாவம் சுமராதபடிக்கு அவனை எப்படியும் கடிந்து கொள்ள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சகோதரனை உன் உள்ளத்தில் பகையாயாக; பிறன்மேல் பாவம் சுமராதபடிக்கு அவனை எப்படியும் கடிந்து கொள்ள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ின் சபை அனைத்தோடும் சொல்லவேண்டியது என்னவென்றால்: உங்கள் தேவனும் கர்த்தருமாகிய நான் பரிசுத்தர், ஆகையால் நீங்களும் பரிசுத்தராயிர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ழிக்குப்பழி வாங்காமலும், உன் ஜனப்புத்திரர்மேல் பொறாமைகொள்ளாமலும், உன்னில் நீ அன்புகூருவதுபோல் பிறனிலும் அன்புகூருவாயாக; நான் கர்த்த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ழிக்குப்பழி வாங்காமலும், உன் ஜனப்புத்திரர்மேல் பொறாமைகொள்ளாமலும், உன்னில் நீ அன்புகூருவதுபோல் பிறனிலும் அன்புகூருவாயாக; நான் கர்த்த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கட்டளைகளைக் கைக்கொள்வீர்களாக; உன் மிருக ஜீவன்களை வேறுஜாதியோடே பொலியவிடாயாக; உன் வயலிலே வெவ்வேறு வகையான விதைகளைக் கலந்து விதையாயாக; சணல் நூலும் கம்பளிநூலும் கலந்த வஸ்திரத்தை உடுத்தாதிருப்பாய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கட்டளைகளைக் கைக்கொள்வீர்களாக; உன் மிருக ஜீவன்களை வேறுஜாதியோடே பொலியவிடாயாக; உன் வயலிலே வெவ்வேறு வகையான விதைகளைக் கலந்து விதையாயாக; சணல் நூலும் கம்பளிநூலும் கலந்த வஸ்திரத்தை உடுத்தாதிருப்பாய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ுக்கு அடிமையானவள் ஒரு புருஷனுக்கு நியமிக்கப்பட்டவளாயிருந்து, முற்றிலும் மீட்கப்படாமலும் தன்னிச்சையாய் விடப்படாமலுமிருக்க, அவளோடே ஒருவன் சம்யோகமாய்ச் சயனம்பண்ணினால், அவர்கள் கொலைசெய்யப்படாமல், அடிக்கப்படவேண்டும்; அவள் சுயாதீனமுள்ளவள் அல்ல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ுக்கு அடிமையானவள் ஒரு புருஷனுக்கு நியமிக்கப்பட்டவளாயிருந்து, முற்றிலும் மீட்கப்படாமலும் தன்னிச்சையாய் விடப்படாமலுமிருக்க, அவளோடே ஒருவன் சம்யோகமாய்ச் சயனம்பண்ணினால், அவர்கள் கொலைசெய்யப்படாமல், அடிக்கப்படவேண்டும்; அவள் சுயாதீனமுள்ளவள் அல்ல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ுக்கு அடிமையானவள் ஒரு புருஷனுக்கு நியமிக்கப்பட்டவளாயிருந்து, முற்றிலும் மீட்கப்படாமலும் தன்னிச்சையாய் விடப்படாமலுமிருக்க, அவளோடே ஒருவன் சம்யோகமாய்ச் சயனம்பண்ணினால், அவர்கள் கொலைசெய்யப்படாமல், அடிக்கப்படவேண்டும்; அவள் சுயாதீனமுள்ளவள் அல்ல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தன் குற்றநிவாரணபலியாய் ஆசரிப்புக் கூடாரவாசலிலே கர்த்தருடைய சந்நிதியில் ஒரு ஆட்டுக்கடாவைக் கொண்டுவரக்கடவ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ினாலே ஆசாரியன் அவன் செய்த பாவத்தினிமித்தம் அவனுக்காகக் கர்த்தருடைய சந்நிதியில் பாவநிவிர்த்தி செய்யக்கடவன்; அப்பொழுது அவன் செய்த பாவம் அவனுக்கு மன்னிக்கப்பட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ினாலே ஆசாரியன் அவன் செய்த பாவத்தினிமித்தம் அவனுக்காகக் கர்த்தருடைய சந்நிதியில் பாவநிவிர்த்தி செய்யக்கடவன்; அப்பொழுது அவன் செய்த பாவம் அவனுக்கு மன்னிக்கப்பட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ின் சபை அனைத்தோடும் சொல்லவேண்டியது என்னவென்றால்: உங்கள் தேவனும் கர்த்தருமாகிய நான் பரிசுத்தர், ஆகையால் நீங்களும் பரிசுத்தராயிர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அந்தத் தேசத்தில் வந்து, புசிக்கத்தக்க கனிகளைத் தருகிற பலவித மரங்களை நாட்டினபின்பு, அவைகளின் கனிகளை விருத்தசேதனமில்லாதவைகளென்று எண்ணுவீர்களாக; மூன்று வருஷம் அது புசிக்கப்படாமல், விருத்தசேதனமில்லாததாய் உங்களுக்கு எண்ணப்படவேண்ட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அந்தத் தேசத்தில் வந்து, புசிக்கத்தக்க கனிகளைத் தருகிற பலவித மரங்களை நாட்டினபின்பு, அவைகளின் கனிகளை விருத்தசேதனமில்லாதவைகளென்று எண்ணுவீர்களாக; மூன்று வருஷம் அது புசிக்கப்படாமல், விருத்தசேதனமில்லாததாய் உங்களுக்கு எண்ணப்படவேண்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அந்தத் தேசத்தில் வந்து, புசிக்கத்தக்க கனிகளைத் தருகிற பலவித மரங்களை நாட்டினபின்பு, அவைகளின் கனிகளை விருத்தசேதனமில்லாதவைகளென்று எண்ணுவீர்களாக; மூன்று வருஷம் அது புசிக்கப்படாமல், விருத்தசேதனமில்லாததாய் உங்களுக்கு எண்ணப்படவேண்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நாலாம் வருஷத்திலே அவைகளின் கனிகளெல்லாம் கர்த்தருக்குத் துதிசெலுத்துகிறதற்கேற்ற பரிசுத்தமாயிருக்க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ஐந்தாம் வருஷத்திலே அவைகளின் கனிகளைப் புசிக்கலாம்; இப்படி அவைகளின் பலன் உங்களுக்குப் பெருகும்; நான் உங்கள் தேவனாகிய கர்த்த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ஐந்தாம் வருஷத்திலே அவைகளின் கனிகளைப் புசிக்கலாம்; இப்படி அவைகளின் பலன் உங்களுக்குப் பெருகும்; நான் உங்கள் தேவனாகிய கர்த்த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ாதொன்றையும் இரத்தத்துடன் புசிக்கவேண்டாம். குறிகேளாமலும், நாள்பாராமலும் இருப்பீர்களாக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ங்கள் தலைமயிரைச் சுற்றி ஒதுக்காமலும், தாடியின் ஓரங்களைக் கத்தரிக்காமலும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ெத்தவனுக்காக உங்கள் சரீரத்தைக் கீறிக்கொள்ளாமலும், அடையாளமான எழுத்துக்களை உங்கள்மேல் குத்திக்கொள்ளாமலும் இருப்பீர்களாக; நான் கர்த்தர்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ெத்தவனுக்காக உங்கள் சரீரத்தைக் கீறிக்கொள்ளாமலும், அடையாளமான எழுத்துக்களை உங்கள்மேல் குத்திக்கொள்ளாமலும் இருப்பீர்களாக; நான் கர்த்தர்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ில் அவனவன் தன்தன் தாய்க்கும், தன்தன் தகப்பனுக்கும் பயந்திருக்கவும், என் ஓய்வுநாட்களை ஆசரிக்கவும் கடவீர்கள்; நான் உங்கள் தேவனாகிய கர்த்த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சத்தார் வேசித்தனம்பண்ணி தேசமெங்கும் முறைகேடான பாவம் நிறையாதபடிக்கு உன் குமாரத்தியை வேசித்தனம்பண்ண விடுகிறதினாலே பரிசுத்தக் குலைச்சலாக்காயாக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சத்தார் வேசித்தனம்பண்ணி தேசமெங்கும் முறைகேடான பாவம் நிறையாதபடிக்கு உன் குமாரத்தியை வேசித்தனம்பண்ண விடுகிறதினாலே பரிசுத்தக் குலைச்சலாக்காய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் ஓய்வுநாட்களை ஆசரித்து, என் பரிசுத்த ஸ்தலத்தைக்குறித்துப் பயபக்தியாயிருப்பீர்களாக; நான் கர்த்த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ஞ்சனம் பார்க்கிறவர்களை நாடி, குறிசொல்லுகிறவர்களைத் தேடாதிருங்கள்; அவர்களாலே தீட்டுப்படவேண்டாம்; நான் உங்கள் தேவனாகிய கர்த்த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ஞ்சனம் பார்க்கிறவர்களை நாடி, குறிசொல்லுகிறவர்களைத் தேடாதிருங்கள்; அவர்களாலே தீட்டுப்படவேண்டாம்; நான் உங்கள் தேவனாகிய கர்த்த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ரைத்தவனுக்கு முன்பாக எழுந்து, முதிர்வயதுள்ளவன் முகத்தைக் கனம்பண்ணி, உன் தேவனுக்குப் பயப்படுவாயாக; நான் கர்த்த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ரைத்தவனுக்கு முன்பாக எழுந்து, முதிர்வயதுள்ளவன் முகத்தைக் கனம்பண்ணி, உன் தேவனுக்குப் பயப்படுவாயாக; நான் கர்த்த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ாதொரு அந்நியன் உங்கள் தேசத்தில் உங்களோடே தங்கினால், அவனைச் சிறுமைப்படுத்தவேண்டா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ங்களிடத்தில் வாசம்பண்ணுகிற அந்நியனைச் சுதேசிபோல எண்ணி, நீங்கள் உங்களில் அன்புகூருகிறதுபோல அவனிலும் அன்புகூருவீர்களாக; நீங்களும் எகிப்துதேசத்தில் அந்நியராயிருந்தீர்களே; நான் உங்கள் தேவனாகிய கர்த்த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ங்களிடத்தில் வாசம்பண்ணுகிற அந்நியனைச் சுதேசிபோல எண்ணி, நீங்கள் உங்களில் அன்புகூருகிறதுபோல அவனிலும் அன்புகூருவீர்களாக; நீங்களும் எகிப்துதேசத்தில் அந்நியராயிருந்தீர்களே; நான் உங்கள் தேவனாகிய கர்த்த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ங்களில் அவனவன் தன்தன் தாய்க்கும், தன்தன் தகப்பனுக்கும் பயந்திருக்கவும், என் ஓய்வுநாட்களை ஆசரிக்கவும் கடவீர்கள்; நான் உங்கள் தேவனாகிய கர்த்த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ியாயவிசாரணையிலும், அளவிலும், நிறையிலும், படியிலும் அநியாயம் செய்யாதிருப்பீர்களாக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ுமுத்திரையான தராசும், சுமுத்திரையான நிறைகல்லும், சுமுத்திரையான மரக்காலும் சுமுத்திரையான படியும் உங்களுக்கு இருக்கவேண்டும்; நான் உங்களை எகிப்து தேசத்திலிருந்து புறப்படப்பண்ணின உங்கள் தேவனாகிய கர்த்த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ுமுத்திரையான தராசும், சுமுத்திரையான நிறைகல்லும், சுமுத்திரையான மரக்காலும் சுமுத்திரையான படியும் உங்களுக்கு இருக்கவேண்டும்; நான் உங்களை எகிப்து தேசத்திலிருந்து புறப்படப்பண்ணின உங்கள் தேவனாகிய கர்த்த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ஆகையால் என்னுடைய கட்டளைகள் யாவையும் என்னுடைய நியாயங்கள் யாவையும் கைக்கொண்டு, அவைகளின்படி நடக்கக்கடவீர்கள்; நான் கர்த்தர் என்று சொல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க்கிரகங்களை நாடாமலும் வார்ப்பிக்கப்பட்ட தெய்வங்களை உங்களுக்கு உண்டாக்காமலும் இருப்பீர்களாக; நான் உங்கள் தேவனாகிய கர்த்த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க்கிரகங்களை நாடாமலும் வார்ப்பிக்கப்பட்ட தெய்வங்களை உங்களுக்கு உண்டாக்காமலும் இருப்பீர்களாக; நான் உங்கள் தேவனாகிய கர்த்த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சமாதானபலியைக் கர்த்தருக்குச் செலுத்தினால், அதை மனோற்சாகமாய்ச் செலுத்த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ದನ್ನು ನೀವು ಸಮರ್ಪಿಸಿದ ದಿನ ದಲ್ಲಿಯೂ ಮಾರನೆಯ ದಿನದಲ್ಲಿಯೂ ತಿನ್ನಬೇಕು; ಆದರೆ ಅದು ಮೂರನೆಯ ದಿನದ ವರೆಗೆ ಉಳಿ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ನ್ನು ಬೆಂಕಿಯಲ್ಲಿ ಸು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ದರೆ ಅದನ್ನು ಮೂರನೆಯ ದಿನದಲ್ಲಿ ತಿಂದದ್ದೇ ಆದರೆ ಅದು ಅಸಹ್ಯವಾದದ್ದು; ಅದು ಅಂಗೀಕೃತವಾಗ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ದದರಿಂದ ಅದನ್ನು ತಿನ್ನುವ ಪ್ರತಿಯೊಬ್ಬನು ತನ್ನ ಅಪರಾಧವನ್ನು ಹೊತ್ತುಕೊಳ್ಳಬೇಕು. ಕರ್ತನ ಪವಿತ್ರ ವಾದದ್ದನ್ನು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ಶುದ್ಧಮಾಡಿದ್ದಾನೆ. ಅವನು ತನ್ನ ಜನರ ಮಧ್ಯದೊಳಗಿಂದ ತೆಗೆದುಹಾಕಲ್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ನೀವು ನಿಮ್ಮ ಭೂಮಿಯ ಪೈರನ್ನು ಕೊಯ್ಯುವಾಗ ನಿಮ್ಮ ಹೊಲದ ಮೂಲೆಗಳಲ್ಲಿ ಸಂಪೂರ್ಣವಾಗಿ ಕೊಯ್ಯಬಾರದು ಇಲ್ಲವೆ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ುಗ್ಗಿಯ ಹಕ್ಕಲುಗಳನ್ನು ಕೂಡಿಸ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ಿಮ್ಮ ದ್ರಾಕ್ಷೇ ತೋಟದಲ್ಲಿ ಹಕ್ಕಲಾಯಬಾರದು ಇಲ್ಲವೆ ಪ್ರತಿಯೊಂದು ದ್ರಾಕ್ಷೆ ಯನ್ನೂ ಕೂಡಿಸಬಾರದು; ನೀವು ಅವು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ಡವ ರಿಗಾಗಿಯೂ ಪರಕೀಯರಿಗಾಗಿಯೂ ಬಿಟ್ಟುಬಿಡ ಬೇಕು. ನಿಮ್ಮ ದೇವರಾಗಿರುವ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ನೀವು ಕದಿಯಬಾರದು; ಒಬ್ಬರಿಗೊಬ್ಬರು ಸುಳ್ಳಾಡಿ ಮೋಸಮಾ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ಕರ್ತನು ಮೋಶೆಯೊಂದಿಗೆ ಮಾತನಾಡಿ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ಇದಲ್ಲದೆ ನನ್ನ ಹೆಸರಿನಲ್ಲಿ ಸುಳ್ಳು ಪ್ರಮಾಣಮಾಡಬಾರದು ನಿಮ್ಮ ದೇವರ ಹೆಸರನ್ನು ಅಪವಿತ್ರಮಾಡಬಾರದು; ನಾನೇ ಕರ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ಿನ್ನ ನೆರೆಯವನನ್ನು ವಂಚಿಸಬಾರದು ಅವನನ್ನು ಸುಲುಕೊಳ್ಳಬಾರದು. ಕೂಲಿಯವನ ಕೂಲಿಯು ನಿನ್ನ ಬಳಿಯಲ್ಲಿ ಮುಂಜಾನ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ರೆಗೆ ಇರ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ಕಿವುಡನನ್ನು ಶಪಿಸಬಾರದು; ಕುರು ಡನು ಮುಗ್ಗರಿಸುವಂತೆ ಅವನ ಮುಂದೆ ಕಲ್ಲನ್ನು ಇಡ ಬಾರದು, ಆದರೆ ನಿನ್ನ ದೇವ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ಭಯಪಡಬೇಕು; ನಾನೇ ಕರ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್ಯಾಯತೀರ್ಪಿನಲ್ಲಿ ನೀನು ಅನ್ಯಾಯಮಾಡದಿರು; ಬಡವನ ಮುಖದಾಕ್ಷಿಣ್ಯ ನೋಡಬೇಡ, ಬಲಿಷ್ಠನ ವ್ಯಕ್ತಿತ್ವ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ೌರವಿಸದಿರು. ಆದರೆ ನಿನ್ನ ನೆರೆಯವನಿಗೆ ನೀತಿಯಲ್ಲಿ ನ್ಯಾಯತೀರ್ಪು ಮಾಡ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ನಿನ್ನ ಜನರ ಮಧ್ಯದಲ್ಲಿ ಚಾಡಿಗಾರನಾಗಿ ತಿರುಗಾಡಬೇಡ; ನಿನ್ನ ನೆರೆಯವನ ರಕ್ತಾಪರಾಧಕ್ಕೆ ಕಾರಣನಾಗಬೇಡ; ನಾನೇ ಕರ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ನಿನ್ನ ಹೃದಯ ದಲ್ಲಿ ನಿನ್ನ ಸಹೋದರನನ್ನು ದ್ವೇಷಿಸಬೇಡ; ಹೇಗಾ ದರೂ ನಿನ್ನ ನೆರೆಯವನ ಪಾಪವು ನಿನ್ನ ಮೇಲೆ ಬಾರದ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ನ್ನು ತಪ್ಪದೆ ಗದರಿಸ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ಇಸ್ರಾಯೇಲ್‌ ಮಕ್ಕಳ ಸಭೆಯ ವರೆಲ್ಲರ ಸಂಗಡ ಮಾತನಾಡಿ ಅವರಿಗೆ ಹೀಗೆ ಹೇಳ ಬೇಕು--ನೀವು ಪರಿಶುದ್ಧರಾಗಿರಬೇಕು;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ನಿನ್ನ ಜನರ ಮಕ್ಕಳ ಮೇಲೆ ಮುಯ್ಯಿಗೆಮುಯ್ಯಿ ತೀರಿಸದವ ನಾಗಿಯೂ ಸೇಡು ತೀರಿಸದೆಯೂ ಇರು. ಆದರೆ ನೀನು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ೆರೆಯವನನ್ನು ನಿನ್ನಂತೆಯೇ ಪ್ರೀತಿಸಬೇಕು; ನಾನೇ ಕರ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ನೀನು ನನ್ನ ನಿಯಮಗಳನ್ನು ಕೈಕೊಳ್ಳಬೇಕು. ನಿನ್ನ ಪಶುಗಳನ್ನು ಬೇರೆ ಜಾತಿಯೊಂದಿಗೆ ಕೂಡಗೊಡಿಸಬೇಡ; ನಿನ್ನ ಹೊಲ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ಿಶ್ರಿತವಾದ ಬೀಜಗಳನ್ನು ಬಿತ್ತಬೇಡ. ಇದಲ್ಲದೆ ನಾರೂ ಉಣ್ಣೆಯೂ ಕೂಡಿಸಿದ ಬಟ್ಟೆ ನಿನ್ನ ಮೇಲೆ ಇರ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ಒಬ್ಬ ಗಂಡಸಿಗೆ ನಿಶ್ಚಿತವಾಗಿರುವ ದಾಸಿಯಾದ ಒಬ್ಬ ಸ್ತ್ರೀಯೊಂದಿಗೆ ಒಬ್ಬ ಮನುಷ್ಯನು ಸಂಗಮಿಸು ವದಕ್ಕಾಗಿ ಮಲಗಿ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ಳು ಬಿಡುಗಡೆಯನ್ನು ಹೊಂದಿರದಿದ್ದರೆ ಇಲ್ಲವೆ ಅವಳಿಗೆ ಸ್ವಾತಂತ್ರ್ಯತೆ ಕೊಡ ದಿದ್ದರೆ ಅವಳು ಕೊರಡೆಯಿಂದ ಹೊಡೆಯಲ್ಪ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ಕು; ಅವರಿಗೆ ಮರಣ ವಿಧಿಸಬಾರದು. ಯಾಕಂದರೆ ಅವಳು ಬಿಡುಗಡೆಯಾಗಿರ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ಅವನು ಅಪರಾಧ ಬಲಿಯ ಟಗರಾದ ತನ್ನ ಅಪರಾಧ ಬಲಿಯನ್ನು ಸಭೆಯ ಗುಡಾರದ ಬಾಗಿಲ ಬಳಿಯಲ್ಲಿ ಕರ್ತನ ಎದುರಿನಲ್ಲಿ ತ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ಅವನು ಮಾಡಿದ ಪಾಪಕ್ಕಾಗಿ ಅಪರಾಧ ಬಲಿಯಾಗಿರುವ ಟಗರಿನಿಂದ ಯಾಜಕನು ಕರ್ತನ ಎದುರಿನಲ್ಲಿ ಪ್ರಾಯಶ್ಚಿತ್ತಮಾಡಬೇಕು; ಆ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 ಮಾಡಿದ ಪಾಪವು ಅವನಿಗೆ ಕ್ಷಮಿಸಲ್ಪಡ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ಾ ಗಿರುವ ಕರ್ತನಾದ ನಾನು ಪರಿಶುದ್ಧನಾಗ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ನೀವು ದೇಶದೊಳಗೆ ಬಂದು ಎಲ್ಲಾ ತರಹದ ಮರಗಳನ್ನು ಆಹಾರಕ್ಕೋಸ್ಕರ ನೆಟ್ಟಾಗ ಅದರ ಫಲ ವನ್ನು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ುನ್ನತಿಯಿಲ್ಲದ್ದೆಂದು ಲೆಕ್ಕಿಸಬೇಕು; ಮೂರು ವರುಷಗಳ ವರೆಗೆ ಅದು ನಿಮಗೆ ಸುನ್ನತಿಯಿಲ್ಲದ್ದಾಗಿ ರುವದು;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ನ್ನ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ದರೆ ನಾಲ್ಕನೆಯ ವರುಷದಲ್ಲಿ ಅದರ ಎಲ್ಲಾ ಫಲವು ಕರ್ತನ ಸ್ತೋತ್ರ ಕ್ಕಾಗಿ ಪರಿಶುದ್ಧ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ಐದನೆಯ ವರುಷ ದಲ್ಲಿ ಅದು ನಿಮಗೆ ಇನ್ನೂ ಸಮೃದ್ಧಿಯಾಗಿ ಫಲಿಸು ವಂತೆ ನೀವು ಅದರ ಫಲವನ್ನು ತಿನ್ನಬೇಕು;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ಾಗಿರುವ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ನೀವು ರಕ್ತ ದೊಂದಿಗೆ ಯಾವದನ್ನೂ ತಿನ್ನಬಾರದು; ಇದಲ್ಲದೆ ಮಂತ್ರವನ್ನು ಉಪಯೋಗಿಸಬಾರದು, ಶಕುನಗಳನ್ನು ನೋ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ನಿಮ್ಮ ತಲೆಯ ಮೂಲೆಗಳನ್ನು ದುಂಡಗೆ ಕತ್ತರಿಸಬಾರದು; ಇದಲ್ಲದೆ ನಿಮ್ಮ ಗಡ್ಡದ ಮೂಲೆಯನ್ನು ವಿಕಾರಗೊಳಿಸ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ಸತ್ತವರಿ ಗಾಗಿ ನಿಮ್ಮ ಶರೀರವನ್ನು ಕೊಯ್ದುಕೊಳ್ಳಬಾರದು, ನಿಮ್ಮ ಮೇಲೆ ಯಾವ ಚಿನ್ಹೆಗಳನ್ನೂ ಮುದ್ರಿಸಿಕೊಳ್ಳ ಬಾರ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ೇ ಕರ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ಿಮ್ಮಲ್ಲಿ ಪ್ರತಿಯೊಬ್ಬನು ತನ್ನ ತಾಯಿಗೂ ತಂದೆಗೂ ಭಯಪಟ್ಟು ನನ್ನ ಸಬ್ಬತ್ತುಗಳನ್ನು ಕೈಕೊಳ್ಳಬೇಕು;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ನಿನ್ನ ಮಗಳು ಸೂಳೆಯಾಗುವಂತೆ ವ್ಯಭಿಚಾರಕ್ಕೆ ಬಿಡಬೇಡ; ಬಿಟ್ಟರೆ ಅದರಿಂದ ದೇಶವು ಸೂಳೆತನಕ್ಕೆ ಒಳಪಟ್ಟು, ದೇಶ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್ಲಾ ಕೆಟ್ಟತನದಿಂದ ತುಂಬು 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ನನ್ನ ಸಬ್ಬತ್ತುಗಳನ್ನು ನೀನು ಕೈಕೊಳ್ಳಬೇಕು; ನನ್ನ ಪವಿತ್ರ ಸ್ಥಳವನ್ನು ಭಯಭಕ್ತಿಯಿಂದ ಕಾಣಬೇಕು; ನಾನೇ ಕರ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ಮಂತ್ರವಾದಿಗಳನ್ನು ಲಕ್ಷಿಸಬೇಡ, ಅಲ್ಲದೆ ಅವರಿಂದ ಹೊಲೆಯಾಗದಂತೆ ಮಾಟಗಾರ ರನ್ನು ಅನುಸರಿಸಬೇಡ; ನಿಮ್ಮ ದೇವರಾಗಿರ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ನರೇಕೂದಲಿನವನ ಮುಂದೆ ಎದ್ದು ನಿಂತು ಕೊಳ್ಳಬೇಕು; ಮುದುಕನ ಸಮ್ಮುಖವನ್ನು ಗೌರವಿಸು; ನಿನ್ನ ದೇವರಿಗೆ ಭಯಪಡಬೇಕ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ೇ ಕರ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ಒಬ್ಬ ಪರಕೀಯನು ನಿಮ್ಮ ದೇಶದಲ್ಲಿ ನಿನ್ನೊಂದಿಗೆ ಪ್ರವಾಸಿಯಾಗಿದ್ದರೆ ಅವನನ್ನು ಉಪದ್ರಪಡಿಸಬೇ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ಆದರೆ ನಿಮ್ಮಲ್ಲಿ ವಾಸವಾಗಿರುವ ಪರಕೀಯನು ನಿಮ್ಮೊಳಗೆ ಹುಟ್ಟಿದವನಂತಿರಲಿ, ನೀವು ಅವನನ್ನು ನಿಮ್ಮಂತೆಯ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ೀತಿಸಬೇಕು. ಯಾಕಂದರೆ ನೀವು ಐಗುಪ್ತದೇಶದಲ್ಲಿ ಪರಕೀಯರಾಗಿದ್ದಿರಿ; ನಿಮ್ಮ ದೇವರಾ ಗಿರುವ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ಾಗಿರುವ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ನ್ಯಾಯವಿಚಾರಣೆ, ತೂಕ, ಅಳತೆ, ಪರಿಮಾಣ ಇವುಗಳಲ್ಲಿ ನೀವು ಅನ್ಯಾಯ ಮಾಡಬೇ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ನ್ಯಾಯದತ್ರಾಸು, ನ್ಯಾಯದ ಕಲ್ಲುಗಳು, ನ್ಯಾಯದಎಫವು ಮತ್ತು ನ್ಯಾಯದಹೀನ್‌ ನಿಮಗಿರಬೇಕು. ಐಗುಪ್ತದೇಶದೊಳಗ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ನ್ನು ಹೊರಗೆ ತಂದ ನಿಮ್ಮ ದೇವರಾದ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ಆದದರಿಂದ ನನ್ನ ಎಲ್ಲಾ ನಿಯಮಗಳನ್ನೂ ನ್ಯಾಯ ಗಳನ್ನೂ ಕೈಕೊಂಡು ಅವುಗಳನ್ನು ಮಾಡಬೇಕು; ನಾನೇ ಕರ್ತನ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ೀವು ವಿಗ್ರಹ ಗಳ ಕಡೆಗೆ ತಿರುಗಿಕೊಳ್ಳಬೇಡಿರಿ ನಿಮಗೋಸ್ಕರವಾಗಿ ಎರಕದ ದೇವರುಗಳನ್ನು ಮಾಡಿಕೊಳ್ಳಬೇಡಿರಿ;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ರಾಗಿರುವ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ನೀವು ನಿಮ್ಮ ದೇವರಿಗೆ ಸಮಾಧಾನದ ಬಲಿಗಳ ಯಜ್ಞವನ್ನು ಸಮರ್ಪಿಸುವದಾದರೆ ನೀವು ಅದನ್ನು ಸ್ವಇಚ್ಛೆಯಿಂದ ಅರ್ಪ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2026-09-07T02:52:33Z</dcterms:created>
  <dcterms:modified xsi:type="dcterms:W3CDTF">2026-09-07T02:52:33Z</dcterms:modified>
  <dc:title>ಲೇವಿಯಕಾಂಡ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