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கண்களை என்னைவிட்டுத் திருப்பு, அவைகள் என்னை வென்றது; உன் அளகபாரம் கீலேயாத் மலையிலே தழைமேயும் வெள்ளாட்டு மந்தையைப்போல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பற்கள் குளிப்பாட்டப்பட்டுக் கரையேறுகிறவைகளும் ஒன்றானாலும் மலடாயிராமல் இரட்டைக் 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பற்கள் குளிப்பாட்டப்பட்டுக் கரையேறுகிறவைகளும் ஒன்றானாலும் மலடாயிராமல் இரட்டைக் 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முக்காட்டின் நடுவே உன் கன்னங்கள் வெடித்த மாதளம்பழம் போல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ஸ்திரீகள் அறுபதுபேரும், மறுமனையாட்டிகள் எண்பதுபேருமுண்டு; கன்னியருக்குத் தொகைய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ந்திரனைப்போல் அழகும் சூரியனைப்போல் பிரகாசமும், கொடிகள் பறக்கும் படையைப்போல் கெடியுமுள்ளவளாய், அருணோதயம்போல் உதிக்கிற இவள் யா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ந்திரனைப்போல் அழகும் சூரியனைப்போல் பிரகாசமும், கொடிகள் பறக்கும் படையைப்போல் கெடியுமுள்ளவளாய், அருணோதயம்போல் உதிக்கிற இவள் யா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நேசர் எங்கே போனார்? ஸ்திரீகளில் ரூபவதியே! உன் நேசர் எவ்விடம் போய்விட்டார்? உன்னோடேகூட நாங்களும் அவரைத் தேடுவ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ள்ளத்தாக்கிலே பழுத்த கனிகளைப் பார்க்கவும், திராட்சச்செடிகள் துளிர்விட்டு, மாதளஞ்செடிகள் பூத்ததா என்று அறியவும், வாதுமைத் தோட்டத்துக்குப் போ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ள்ளத்தாக்கிலே பழுத்த கனிகளைப் பார்க்கவும், திராட்சச்செடிகள் துளிர்விட்டு, மாதளஞ்செடிகள் பூத்ததா என்று அறியவும், வாதுமைத் தோட்டத்துக்குப் போ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னையாததுக்குமுன்னே என் ஆத்துமா என்னை அம்மினதாபின் இரதங்களுக்கு ஒப்பாக்க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ிவா, திரும்பிவா, சூலமித்தியே! நாங்கள் உன்னைப் பார்க்கும்படிக்கு, திரும்பிவா, திரும்பிவா. சூலமித்தியில் நீங்கள் என்னத்தைப் பார்க்கிறீர்கள்? அவள் இரண்டு சேனையின் கூட்டத்துக்குச் சமானமானவ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ிவா, திரும்பிவா, சூலமித்தியே! நாங்கள் உன்னைப் பார்க்கும்படிக்கு, திரும்பிவா, திரும்பிவா. சூலமித்தியில் நீங்கள் என்னத்தைப் பார்க்கிறீர்கள்? அவள் இரண்டு சேனையின் கூட்டத்துக்குச் சமானமானவ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நேசர் எங்கே போனார்? ஸ்திரீகளில் ரூபவதியே! உன் நேசர் எவ்விடம் போய்விட்டார்? உன்னோடேகூட நாங்களும் அவரைத் தேடுவ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ட்டங்களில் மேயவும், லீலிபுஷ்பங்களைக் கொய்யவும், என் நேசர் தமது தோட்டத்துக்கும் கந்தவர்க்கப் பாத்திகளுக்கும் போ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ட்டங்களில் மேயவும், லீலிபுஷ்பங்களைக் கொய்யவும், என் நேசர் தமது தோட்டத்துக்கும் கந்தவர்க்கப் பாத்திகளுக்கும் போ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நேசருடையவள், என் நேசர் என்னுடையவர்; அவர் லீலிபுஷ்பங்களுக்குள்ளே மேய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ியமே! நீ திர்சாவைப்போல் செளந்தரியமும், எருசலேமைப்போல் வடிவமும், கொடிகள் பறக்கும் படையைப்போல் கெடியுமானவ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ியமே! நீ திர்சாவைப்போல் செளந்தரியமும், எருசலேமைப்போல் வடிவமும், கொடிகள் பறக்கும் படையைப்போல் கெடியுமானவ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கண்களை என்னைவிட்டுத் திருப்பு, அவைகள் என்னை வென்றது; உன் அளகபாரம் கீலேயாத் மலையிலே தழைமேயும் வெள்ளாட்டு மந்தையைப்போல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ಲ್ಪಡುವ ಮೇಕೆ ಮಂದೆಯ ಹಾಗೆ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ನ್ನ ಹಲ್ಲುಗಳು ತೊಳೆದ ಮೇಲೆ ಏರಿ ಬರುವ ಕುರಿ ಮಂದೆಗೆ ಸಮಾನವಾಗಿವೆ; ಅವೆಲ್ಲಾ ಅವಳಿ ಜವಳಿ ಈಯುತ್ತವೆ; ಅವು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ೂ ಬಂಜೆ ಯಾಗಿ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ಕೆನ್ನೆಗಳು ನಿನ್ನ ಮುಸುಕಿನ ಕೆಳಗೆ ವಿಭಾಗಿಸಿದ ದಾಳಿಂಬರ ಹಣ್ಣಿನ ಹಾಗೆ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ರು ವತ್ತು ಮಂದಿ ರಾಣಿಯರೂ ಎಂಭತ್ತು ಮಂದಿ ಉಪಪತ್ನಿಯರೂ ಲೆಕ್ಕವಿಲ್ಲದ ಕನ್ಯೆಯರೂ ಇ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ನ್ನ ಪಾರಿವಾಳವು, ನನ್ನ ನಿರ್ಮಲೆಯು, ಒಬ್ಬಳೇ; ಅವಳು ತನ್ನ ತಾಯಿಗೆ ಒಬ್ಬಳೇ. ತನ್ನ ಹೆತ್ತವ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ಯಲ್ಪಟ್ಟವಳಾಗಿದ್ದಾಳೆ, ಕುಮಾರ್ತೆಯರು ಅವ ಳನ್ನು ನೋಡಿ ಆಶೀರ್ವದಿಸಿದರು; ಹೌದು, ರಾಣಿ ಯರೂ ಉಪಪತ್ನಿಯರೂ ಅವ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ಗ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ಚಂದ್ರನ ಹಾಗೆ ಸುಂದರಿಯೂ ಸೂರ್ಯನ ಹಾಗೆ ನಿರ್ಮಲವಾದವಳೂ ಧ್ವಜಗಳಿರುವ ದಂಡಿನ ಹಾಗೆ ಭಯಂಕರವಾದವಳೂ ಉದಯದ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ೃಷ್ಟಿಸಿ ನೋಡುವವಳೂ ಆಗಿರುವ ಇವಳ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ಿನ್ನ ಪ್ರಿಯನು ಎಲ್ಲಿಗೆ ಹೋದನು? ಸ್ತ್ರೀಯರಲ್ಲಿ ಅತಿ ಸುಂದರಿಯೇ, ನಾವು ಅವನನ್ನು ನಿನ್ನ ಸಂಗಡ ಹುಡುಕುವ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ತಗ್ಗಿನ ಫಲಗಳನ್ನು ನೋಡುವದಕ್ಕೂ ದ್ರಾಕ್ಷೇ ಬಳ್ಳಿಯು ಬೆಳೆದು? ದಾಳಿಂಬರ ಗಿಡಗಳು ಚಿಗುರಿ ವೆಯೋ ಎಂದು ನೋಡು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ಬಾದಾ ಮಿಯ ತೋಟಕ್ಕೆ ಹೋ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ತಿಳಿದಿದ್ದಾಗ ನನ್ನ ಪ್ರಾಣವು ನನ್ನನ್ನು ಅಮ್ಮಿನಾದಿಬ್‌ನ ರಥಗಳ ಹಾಗೆ ಮಾ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ತಿರಿಗಿ ಬಾ, ತಿರಿಗಿ ಬಾ, ಓ ಶೂಲಮ್‌ನವಳೇ; ನಾವು ನಿನ್ನನ್ನು ದೃಷ್ಟಿಸುವ ಹಾಗೆ ತಿರಿಗಿ ಬಾ, ತಿರಿಗಿ ಬಾ. ಎರ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ೈನ್ಯದ ಗುಂಪಿನವರ ಹಾಗೆಯೇಶೂಲಮ್ಯಳಲ್ಲಿ ನೀವು ದೃಷ್ಟಿಸಬೇಕಾದದ್ದೇ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ಪ್ರಿಯನು ಯಾವ ಕಡೆಗೆ ತಿರುಗಿದ್ದಾನ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ನ್ನ ಪ್ರಿಯನು ತೋಟಗಳಲ್ಲಿ ಮೇಯಿಸುವದಕ್ಕೂ ತಾವರೆಗಳನ್ನು ಕೂಡಿಸುವದಕ್ಕೂ ತನ್ನ ತೋಟಕ್ಕೆ ಸುಗಂಧಗಳ ಮಡ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ನನ್ನ ಪ್ರಿಯನವಳು, ನನ್ನ ಪ್ರಿಯನು ನನ್ನವನು; ಅವನು ತಾವರೆ ಹೂವುಗಳಲ್ಲಿ ಮೇಯ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ಓ ನನ್ನ ಪ್ರಿಯಳೇ, ನೀನು ತಿರ್ಚದಂತೆ ಸುಂದ ರಿಯೂ ಯೆರೂಸಲೇಮಿನ ಹಾಗೆ ರಮ್ಯಳೂ ಧ್ವಜ ಗಳಿರುವ ದಂಡಿನ ಹಾಗೆ ಭಯಂಕರ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್ನ ಕಣ್ಣುಗಳನ್ನು ನನ್ನ ಕಡೆಯಿಂದ ತಿರುಗಿಸು; ಅವು ನನ್ನನ್ನು ಜೈಸಿದವು. ನಿನ್ನ ಕೂದಲು ಗಿಲ್ಯಾದ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2026-06-03T09:07:01Z</dcterms:created>
  <dcterms:modified xsi:type="dcterms:W3CDTF">2026-06-03T09:07:01Z</dcterms:modified>
  <dc:title>உன்னதப்பாட்டு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