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ிலும் தம் வல்லமையிலும்
கிருபையாய் யாவரும் பலப்படுவோம்
இந்த நாளிலே சாத்தானை எதிர்த்து நின்று
திராணியோடு போர் புரி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ாயுத வர்க்கத்தை எடுத்து கொள்வோம்
சாத்தானின் சேனையை முறித்திடுவோம்
அவர் சத்துவ வல்லமைய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ம் இரத்தத்துடனும் ஆள
துரைத்தனம் அதிகாரம் அந்தகாரத்தின்
லோகாதிபதியோடும் பொல்லா ஆவியோடும்
போராட்டம் நமக்கு உண்டு - சர்வாயு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ட்சணியமாம் தலையில் சீராவும்
எக்ஷ்ணமும் அணிந்து கொள்வோம்
தேவ வசனமினும் ஆவியின் பட்டயம்
தேவை அதை பிடித்து கொள்வோம் - சர்வாயு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2026-07-30T15:25:59Z</dcterms:created>
  <dcterms:modified xsi:type="dcterms:W3CDTF">2026-07-30T15:25:59Z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