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ந்தன் கண்கள் காண உம்முன் நிற்கின்றேன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ெய் வீரனாக, இராஜாவே நான் எழுந்து வருகின்றேன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ுமை மணியாக மாற என்னைப் படைக்கின்றேன்!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ப்பு மிகுதி, இராஜாவே ஊழியர் தந்திடு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ப்பில் அலையும் ஜனத்தின்மே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பொறுப்பை உணர்த்திடு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ில் கோடி கோடி உம்மை அறியாரே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னுப்பும் இராஜாவே நீர் என்னை அனுப்பிடு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தாள சேனை இன்னும் இன்னும் ஜெயிக்க விடாதிரு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 வீரராய் வாலிபர் பலர் எழும்பச் செய்திடு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ாரை அனுப்ப, யார் போவார்? என்றலையும் இயேசுவே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2026-09-16T13:43:35Z</dcterms:created>
  <dcterms:modified xsi:type="dcterms:W3CDTF">2026-09-16T13:43:35Z</dcterms:modified>
  <dc:title>துதிப் பாடல்கள் : 147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