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79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உந்தன் கண்கள் காண உம்முன் நிற்கின்றேன்!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மெய் வீரனாக, இராஜாவே நான் எழுந்து வருகின்றேன்!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ோதுமை மணியாக மாற என்னைப் படைக்கின்றேன்!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ுப்பு மிகுதி, இராஜாவே ஊழியர் தந்திடும்!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றுப்பில் அலையும் ஜனத்தின்மேல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ம் பொறுப்பை உணர்த்திடும்!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ந்தியாவில் கோடி கோடி உம்மை அறியாரே!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அனுப்பும் இராஜாவே நீர் என்னை அனுப்பிடும்!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ாதாள சேனை இன்னும் இன்னும் ஜெயிக்க விடாதிரும்!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ேனை வீரராய் வாலிபர் பலர் எழும்பச் செய்திடும்!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யாரை அனுப்ப, யார் போவார்? என்றலையும் இயேசுவே!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2026-07-30T20:02:06Z</dcterms:created>
  <dcterms:modified xsi:type="dcterms:W3CDTF">2026-07-30T20:02:06Z</dcterms:modified>
  <dc:title>துதிப் பாடல்கள் : 147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