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கூறுவேன் இன்னும் அதிகமாய்
ஆராதிப்பேன் இன்னும் ஆர்வம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உள்ளத்தோடு ஆராதிப்பேன்
முழு பெலத்தோடு அன்புகூறுவேன்
ஆராதனை ஆராதனை – 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ிநேசரே எபிநேசரே
இதுவரையில் உதவினீரே – உம்ம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ரோயி எல்ரோயி
என்னைக் கண்டீரே நன்றி ஐயா – உம்ம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ராப்பா யேகோவா ராப்பா
சுகம் தந்தீரே நன்றி ஐயா – உம்ம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2026-09-16T16:06:18Z</dcterms:created>
  <dcterms:modified xsi:type="dcterms:W3CDTF">2026-09-16T16:06:18Z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