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றுவேன் இன்னும் அதிகமாய்
ஆராதிப்பேன் இன்னும் ஆர்வ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ு ஆராதிப்பேன்
முழு பெலத்தோடு அன்புகூறுவேன்
ஆராதனை ஆராதனை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எபிநேசரே
இதுவரையில் உதவினீரே –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ரோயி எல்ரோயி
என்னைக் கண்டீரே நன்றி ஐயா –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ராப்பா யேகோவா ராப்பா
சுகம் தந்தீரே நன்றி ஐயா –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2026-07-31T13:10:47Z</dcterms:created>
  <dcterms:modified xsi:type="dcterms:W3CDTF">2026-07-31T13:10:47Z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