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5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Christ, grow Thou in me, 
And all things else recede ! 
My heart be daily nearer Thee, 
From sin be daily free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Each day let Thy supporting might 
My weakness still embrace; 
My darkness vanish in Thy light, 
Thy life my death eff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y bright beams which on me fall
Fade every evil thought ; 
That I am nothing, Thou art all, 
I would be daily tau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ore of Thy glory let me see, 
Thou Holy, Wise, and True ! 
I would Thy living image be, 
In joy and sorrow too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Fill me with gladness from above, 
Hold me by strength Divine : 
Lord, let the glow of Thy great love 
Through my whole being shin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Make this poor self grow less and less, 
Be Thou my life and aim ; 
Oh, make me daily through Thy grace 
More meet to bear Thy nam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2026-09-15T16:24:05Z</dcterms:created>
  <dcterms:modified xsi:type="dcterms:W3CDTF">2026-09-15T16:24:05Z</dcterms:modified>
  <dc:title>Hymn : 585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