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pe that in Jesus is given, 
In our sorrow to cheer and sustain, 
That soon with our Saviour in heaven, 
We shall meet with our loved ones ag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pe ! . . . Blessed hope I . . . 
We shall meet with our loved ones again ! 
Blessed hope ! . . . Blessed hope 1 . . . 
We shall meet with our loved ones again 1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lessed hope in the word God has spoken, 
All our peace by that word we obtain ;
And as sure as God's word was ne'er broken,  
We shall meet with our loved ones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sed hope ! how it shines in our sorrow,  
Like the star over Bethlehem's plain,
That it may be, with Him, ere the morrow, 
We shall meet with our loved ones ag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lessed hope ! the bright star of the morning,  
That shall herald His coming to reign ;
Oh, the glory that waits its fair dawning,
When we meet with our loved ones ag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2026-07-30T21:55:18Z</dcterms:created>
  <dcterms:modified xsi:type="dcterms:W3CDTF">2026-07-30T21:55:18Z</dcterms:modified>
  <dc:title>Hymn : 932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