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presProps" Target="presProps.xml"/>
  <Relationship Id="rId29" Type="http://schemas.openxmlformats.org/officeDocument/2006/relationships/viewProps" Target="viewProps.xml"/>
  <Relationship Id="rId3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So Jonah went out of the city, and sat on the east side of the city, and there made him a booth, and sat under it in the shadow, till he might see what would become of the city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So Jonah went out of the city, and sat on the east side of the city, and there made him a booth, and sat under it in the shadow, till he might see what would become of the city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the LORD God prepared a gourd, and made it to come up over Jonah, that it might be a shadow over his head, to deliver him from his grief. So Jonah was exceeding glad of the gourd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the LORD God prepared a gourd, and made it to come up over Jonah, that it might be a shadow over his head, to deliver him from his grief. So Jonah was exceeding glad of the gourd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the LORD God prepared a gourd, and made it to come up over Jonah, that it might be a shadow over his head, to deliver him from his grief. So Jonah was exceeding glad of the gourd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But God prepared a worm when the morning rose the next day, and it stroke the gourd that it withered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But God prepared a worm when the morning rose the next day, and it stroke the gourd that it withered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it came to pass, when the sun did arise, that God prepared a vehement east wind; and the sun beat upon the head of Jonah, that he fainted, and wished in himself to die, and said, It is better for me to die than to live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it came to pass, when the sun did arise, that God prepared a vehement east wind; and the sun beat upon the head of Jonah, that he fainted, and wished in himself to die, and said, It is better for me to die than to live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it came to pass, when the sun did arise, that God prepared a vehement east wind; and the sun beat upon the head of Jonah, that he fainted, and wished in himself to die, and said, It is better for me to die than to live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But it displeased Jonah exceedingly, and he was very angry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God said to Jonah, Do you well to be angry for the gourd? And he said, I do well to be angry, even unto death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God said to Jonah, Do you well to be angry for the gourd? And he said, I do well to be angry, even unto death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en said the LORD, You have had pity on the gourd, for the which you have not laboured, neither made it grow; which came up in a night, and perished in a night: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en said the LORD, You have had pity on the gourd, for the which you have not laboured, neither made it grow; which came up in a night, and perished in a night: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should not I spare Nineveh, that great city, wherein are more then sixscore thousand persons that cannot discern between their right hand and their left hand; and also much cattle?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should not I spare Nineveh, that great city, wherein are more then sixscore thousand persons that cannot discern between their right hand and their left hand; and also much cattle?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he prayed unto the LORD, and said, I pray you, O LORD, was not this my saying, when I was yet in my country? Therefore I fled before unto Tarshish: for I knew that you are a gracious God, and merciful, slow to anger, and of great kindness, and repent you of the evil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he prayed unto the LORD, and said, I pray you, O LORD, was not this my saying, when I was yet in my country? Therefore I fled before unto Tarshish: for I knew that you are a gracious God, and merciful, slow to anger, and of great kindness, and repent you of the evil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he prayed unto the LORD, and said, I pray you, O LORD, was not this my saying, when I was yet in my country? Therefore I fled before unto Tarshish: for I knew that you are a gracious God, and merciful, slow to anger, and of great kindness, and repent you of the evil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Therefore now, O LORD, take, I plead to you, my life from me; for it is better for me to die than to live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Therefore now, O LORD, take, I plead to you, my life from me; for it is better for me to die than to live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hen said the LORD, Do you well to be angry?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So Jonah went out of the city, and sat on the east side of the city, and there made him a booth, and sat under it in the shadow, till he might see what would become of the city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57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ோட்டு, நகரத்துக்குச் சம்பவிக்கப்போகிறதைத் தான் பார்க்குமட்டும் அதின் கீழ் நிழல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ட்கார்ந்திருந்த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யோனாவுடைய தலையின்மேல் நிழலுண்டாயிருக்கவும், அவனை அவனுடைய மனமடிவுக்கு நீங்கலாக்கவும் தேவனாகி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ர்த்தர் ஒரு ஆமணக்குச்செடியை முளைக்கக் கட்டளையிட்டு, அதை அவன்மேல் ஓங்கிவளரப்பண்ணினார்; அந்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ணக்கின்மேல் யோனா மிகவும் சந்தோஷப்பட்ட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மறுநாளிலோ கிழக்குவெளுக்கும் நேரத்தில் தேவன் ஒரு பூச்சியைக் கட்டளையிட்டார்; அது ஆமணக்குச்செடிய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ரித்துப்போட்டடது; அதினால் அது காய்ந்துபோயிற்ற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சூரியன் உதித்தபோது தேவன் உஷ்ணமான கீழ்க்காற்றைக் கட்டளையிட்டார்; அப்பொழுது வெயில் யோனாவுடை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லையில் படுகிறதினால் அவன் சோர்ந்துபோய், தனக்குள்ளே சாவை விரும்பி: நான் ஊயிரோடிருக்கிறதைப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ார்க்கிலும் சாகிறது நலமாயிருக்கும் என்ற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யோனாவுக்கு இது மிகவும் விசனமாயிருந்தது; அவன் கடுங்கோபங்கொண்ட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ொழுது தேவன் யோனாவை நோக்கி: நீ ஆமணக்கினிமித்தம் எரிச்சலாயிருக்கிறது நல்லதோ என்றார்; அதற்க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வன்: நான் மரணபரியந்தமும் எரிச்சலாயிருக்கிறது நல்லதுதான் என்ற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தற்குக் கர்த்தர்: நீ பிரயாசப்படாததும், நீ வளர்க்காததும், ஒரு இராத்திரியிலே முளைத்ததும், ஒர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இராத்திரியிலே அழிந்துபோனதுமான ஆமணக்குக்காகப் பரிதபிக்கிறாய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வலதுகைக்கும் இடதுகைக்கும் வித்தியாசம் அறியாத இலட்சத்து இருபதினாயிரம்பேருக்கு அதிகமான மனுஷர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நேக மிருகஜீவன்களும் இருக்கிற மகா நகரமாகிய நினிவேக்காக நான் பரிதபியாமலிருப்பேனோ என்றா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ரை நோக்கி விண்ணப்பம்பண்ணி: ஆ கர்த்தாவே, நான் என் தேசத்தில் இருக்கும்போதே நான் இதைச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ொல்லவில்லையா? இதினிமித்தமே நான் முன்னமே தர்ஷீசுக்கு ஓடிப்போனேன்; நீர் இரக்கமும் மன உருக்கம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டியசாந்தமும் மிகுந்த கிருபையுமுள்ளவரும், தீங்குக்கு மனஸ்தாபப்படுகிறவருமான தேவனென்று அறிவே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ப்போதும் கர்த்தாவே, என்பிராணனை என்னைவிட்டு எடுத்துக்கொள்ளும்; நா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யிரோடிருக்கிறதைப்பார்க்கிலும் சாகிறது நலமாயிருக்கும் என்ற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தற்குக் கர்த்தர்: நீ எரிச்சலாயிருக்கிறது நல்லதோ என்றா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ின்பு யோனா நகரத்திலிருந்து புறப்பட்டு, நகரத்துக்குக் கிழக்கேபோய் அங்கே தனக்கு ஒரு குடிசையைப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2026-06-03T15:10:35Z</dcterms:created>
  <dcterms:modified xsi:type="dcterms:W3CDTF">2026-06-03T15:10:35Z</dcterms:modified>
  <dc:title>யோனா : 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