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ிடாய்த்தவனுக்குத் தாகத்துக்குத் தண்ணீர் கொடாமலும், பசித்தவனுக்கு போஜனம் கொடாமலும் போன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லவானுக்கே தேசத்தில் இடமுண்டாயிற்று; கனவான் அதில் குடியேற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ிதவைகளை வெறுமையாய் அனுப்பிவிட்டீர்; தாய்தகப்பன் இல்லாதவர்களின் புயங்கள் முறிக்கப்ப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கண்ணிகள் உம்மைச் சூழ்ந்திருக்கிறது; அசுப்பிலே உமக்கு வந்த பயங்கரம் உம்மைக் கலங்கப்பண்ணு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ர் பார்க்கக் கூடாதபடிக்கு இருள் வந்தது; ஜலப்பிரவாகம் உம்மை மூடு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பரலோகத்தின் உன்னதங்களிலிருக்கிறார் அல்லவோ? நட்சத்திரங்களின் உயரத்தைப் பாரும், அவைகள் எத்தனை உயரமாய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: தேவன் எப்படி அறிவார், அந்தகாரத்துக்கு அப்புறத்திலிருக்கிறவர் நியாயம் விசாரிக்கக்கூடும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பாராதபடிக்கு மேகங்கள் அவருக்கு மறைவாயிருக்கிறது; பரமண்டலங்களின் சக்கரத்திலே அவர் உலாவுகிறார் என்று சொல்லுகிற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க்கிரம மாந்தர் பூர்வத்தில் நடந்த மார்க்கத்தைக் கவனித்துப் பார்த்தீரோ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ாலம் வருமுன்னே அவர்கள் வாடிப்போனார்கள்; அவர்களுடைய அஸ்திபாரத்தின்மேல் வெள்ளம் புரண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தேமானியனான எலிப்பாஸ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் அவர்கள் வீடுகளை நன்மையால் நிரப்பியிருந்தாலும், அவர்கள் அவரை நோக்கி: எங்களைவிட்டு விலகும், சர்வவல்லவராலே எங்களுக்கு என்ன ஆகும் என்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துன்மார்க்கரின் ஆலோசனை எனக்குத் தூரமாயிருப்பத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் நிலைமை நிர்மூலமாகாமல் அவர்களுக்கு மீதியானதையோ அக்கினி பட்சித்ததென்பதை நீதிமான்கள் கண்டு சந்தோஷப்படு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ற்றமில்லாதவன் அவர்களைப் பார்த்து நகைக்கி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ர் அவரோடே பழகி சமாதானமாயிரும்; அதினால் உமக்கு நன்மை வர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வாயினின்று பிறந்த வேதப்பிரமாணத்தை ஏற்றுக்கொண்டு, அவர் வார்த்தைகளை உம்முடைய இருதயத்தில் வைத்துக்கொள்ளவேண்டு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ர் சர்வவல்லவரிடத்தில் மனந்திரும்பினால் திரும்பக் கட்டப்படுவீர்; அக்கிரமத்தை உமது கூடாரத்துக்குத் தூரமாக்குவ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ர் சர்வவல்லவரிடத்தில் மனந்திரும்பினால் திரும்பக் கட்டப்படுவீர்; அக்கிரமத்தை உமது கூடாரத்துக்குத் தூரமாக்குவ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தூளைப்போல் பொன்னையும், ஆற்றுக் கற்களைப்போல் ஓப்பீரின் தங்கத்தையும் சேர்த்துவைப்ப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சர்வவல்லவர் தாமே உமக்குப் பசும்பொன்னும் உமக்குச் சொக்க வெள்ளியுமாயிருப்ப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 மனுஷன் விவேகியாயிருந்து, தனக்குத்தான் பிரயோஜனமாயிருக்கிறதினால் தேவனுக்குப் பிரயோஜனமாயிருப்பானோ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சர்வவல்லவர்மேல் மனமகிழ்ச்சியாயிருந்து, தேவனுக்கு நேராக உம்முடைய முகத்தை ஏறெடுப்பீ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ர் அவரை நோக்கி விண்ணப்பம்பண்ண, அவர் உமக்குச் செவிகொடுப்பார்; அப்பொழுது நீர் உம்முடைய பொருத்தனைகளைச் செலுத்துவ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ஒரு காரியத்தை நிருணயம்பண்ணினால், அது உமக்கு நிலைவரப்படும்; உம்முடைய பாதைகளில் வெளிச்சம் பிரகாசி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ஒரு காரியத்தை நிருணயம்பண்ணினால், அது உமக்கு நிலைவரப்படும்; உம்முடைய பாதைகளில் வெளிச்சம் பிரகாசி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ுஷர் ஒடுக்கப்படும்போது திடப்படக்கடவர்கள் என்று நீர் சொல்ல, தாழ்ந்தோர் ரட்சிக்கப்படுவ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ுஷர் ஒடுக்கப்படும்போது திடப்படக்கடவர்கள் என்று நீர் சொல்ல, தாழ்ந்தோர் ரட்சிக்கப்படு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ுற்றமற்றிராதவனையுங்கூடத் தப்புவிப்பார்; உம்முடைய கைகளின் சுத்தத்தினிமித்தம் அவன் தப்பிப்போவா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நீதிமானாயிருப்பதினால் சர்வவல்லவருக்கு நன்மையுண்டாகுமோ? நீர் உம்முடைய வழிகளை உத்தமமாக்குகிறது அவருக்கு ஆதாயமாயிருக்கு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நீதிமானாயிருப்பதினால் சர்வவல்லவருக்கு நன்மையுண்டாகுமோ? நீர் உம்முடைய வழிகளை உத்தமமாக்குகிறது அவருக்கு ஆதாயமாயிருக்கும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உமக்குப் பயந்து உம்மோடே வழக்காடி உம்மோடே நியாயத்துக்கு வருவார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பொல்லாப்பு பெரியதும், உம்முடைய அக்கிரமங்கள் முடிவில்லாதவைகளுமாய் இருக்கிறதல்லவ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காந்தரமில்லாமல் உம்முடைய சகோதரர் கையில் அடகுவாங்கி ஏழைகளின் வஸ்திரங்களைப் பறித்துக்கொண்ட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காந்தரமில்லாமல் உம்முடைய சகோதரர் கையில் அடகுவாங்கி ஏழைகளின் வஸ்திரங்களைப் பறித்துக்கொண்ட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have not given water to the weary to drink, and you have withheld bread from the hung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as for the mighty man, he had the earth; and the honourable man dwelt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have sent widows away empty, and the arms of the fatherless have been 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snares are round about you, and sudden fear troubles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Or darkness, that you can not see; and abundance of waters co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s not God in the height of heaven? and behold the height of the stars, how high they ar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you says, How does God know? can he judge through the dark clou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ick clouds are a covering to him, that he sees not; and he walks in the circuit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ave you marked the old way which wicked men have trodd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ich were cut down out of time, whose foundation was overflowed with a flo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Eliphaz the Temanite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ich said unto God, Depart from us: and what can the Almighty do for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et he filled their houses with good things: but the counsel of the wicked is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righteous see it, and are glad: and the innocent laugh them to sc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reas our substance is not cut down, but the remnant of them the fire consu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cquaint now yourself with him, and be at peace: thereby good shall com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Receive, I pray you, the law from his mouth, and lay up his words in your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you return to the Almighty, you shall be built up, you shall put away iniquity far from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ernac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shall you lay up gold as dust, and the gold of Ophir as the stones of the broo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ea, the Almighty shall be your defence, and you shall have plenty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an a man be profitable unto God, as he that is wise may be profitable unto himsel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then shall you have your delight in the Almighty, and shall lift up your face un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You shall make your prayer unto him, and he shall hear you, and you shall pay your v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You shall also decree a thing, and it shall be established unto you: and the light shall sh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hen men are cast down, then you shall say, There is lifting up; and he shall save the hum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e shall deliver the island of the innocent: and it is delivered by the pureness of your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it any pleasure to the Almighty, that you are righteous? or is it gain to him, that you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ways perfec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ill he reprove you for fear of you? will he enter with you into judgm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s not your wickedness great? and yours iniquities infini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you have taken a pledge from your brother for nothing, and stripped the naked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2026-06-03T15:17:48Z</dcterms:created>
  <dcterms:modified xsi:type="dcterms:W3CDTF">2026-06-03T15:17:48Z</dcterms:modified>
  <dc:title>யோபு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