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1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(3) - 2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க்கு மாறா  தெய்வமே
உம் வார்த்தை ஒன்றே போதுமே
இந்த ஆண்டின் நன்மைகள்
என்னை வந்து சேருமே
அல்லேலூயா (3) - 2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ம் நீதியின் பாதைகளில் அனுதினம் வழிநடத்தி
என்னை காக்கின்றீர் முன் செல்கின்றீர் - அல்லேலூயா 
நிறைவேறா வாக்குகள் என் வாழ்வில் நிறைவேறும் 
உம் வார்த்தையில் பொய் இல்லையே என்றென்றுமே --- வாக்க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ற்புதம் அதிசயங்கள் என் வாழ்க்கையில் நிறைவேற
நீர் எந்தன் மேய்ப்பராய்  இருக்கின்றீர் 
வானத்தின் பலகணிகள் திறக்கவே செய்திடுவீர் 
உம் மேன்மையால் என் களஞ்சியம் செழிப்பாகுமே --- வாக்க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த்தனை ஆயுதங்கள் என்னை நோக்கி வந்தாலும்
எப்போதும் விலகாமல் நீர் காத்தீரே 
எண்ணில்லா நன்மைகள் என் வாழ்வில் செய்திட்டீர் 
அதை நினைத்து நான் உம்மை துதித்திட மனம் தந்தீரே --- வாக்க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2026-07-30T14:15:03Z</dcterms:created>
  <dcterms:modified xsi:type="dcterms:W3CDTF">2026-07-30T14:15:03Z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