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்மை உறுதியாக
என்றென்றும் பற்றிடுவேன்
சமாதானம் பூரணமாய்
அளித்து என்றும் நடத்திடு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ஆத்துமாவின் வாஞ்சை நீர்
என் ஆவி உம்மைத்தேடும்
உந்தனின் பாதையில்
செம்மையாய் நடத்துவீர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ல் வாசல்கள் திறந்திட
உம தாசர் உள்ளே செல்வார்
தேவனே ராஜனே
ஜெயமதைத் தந்திடுவீர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கிரியைகள் அனைத்துமே
நீர் ஏற்று என்றும் காப்பீர்
நடத்தியே தாங்குவீர்
சமாதானம் அருள்வீர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் கைகள் உமக்காய் ஓங்கிட
உம் வல்லமை விளங்கும்
உம்மையே சார்ந்துமே
உம் புகழ் சாற்றிடுவோம் ---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2026-06-15T08:32:23Z</dcterms:created>
  <dcterms:modified xsi:type="dcterms:W3CDTF">2026-06-15T08:32:23Z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