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அதிசயம் காணச் செய்வேன்
நீ அற்புதம் கண்டிடுவாய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வாக்களித்தார் தேவன்
இன்று நிறைவேற்ற வந்து விட்டார் (2) - உ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ழிதிறக்கும் அதிசயம் நடந்திடுமே
செங்கடலும் திறந்தே வழிவிடுமே (2)
தடைகளெல்லாம் தகர்ந்தே போகுமே
இடைஞ்சலெல்லாம் இன்றே மறைந்திடுமே (2) --- உ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ுறைகளெல்லாம் நிறைவாகும் அதிசயமே
இறைமகனாம் இயெசுவால் நடந்திடுமே (2)
வாதையெல்லாம் மறைந்தே போகுமே
பாதையெல்லாம் நேயாய் பொழிந்திடுமே (2) --- உ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ழிநடத்தும் அதிசயம் நடந்திடுமே
காரிருளில் பேரொளி வீசிடுமே (2)
வனாந்திரமே வழியாய் வந்தாலும்
வல்லவரின் கரமே நடத்திடுமே (2) --- உ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2026-09-09T11:18:25Z</dcterms:created>
  <dcterms:modified xsi:type="dcterms:W3CDTF">2026-09-09T11:18:25Z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