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want the young for Jesus ; 
Now in their youthful days, 
Oh, may they seek the Saviour, 
And early sing His prai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Lord, in life's bright morning, 
To Thee our hearts we bring ; 
Our praises Thou wilt welcome, 
When from the heart we s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want the young for Jesus; 
On earth, when He was near, 
With gentle, sweet affection 
He drew the children nea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still He waits to bless them 
With fond and yearning love : 
Kind Shepherd, He would lead them 
Safe to the fold abo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 want the young for Jesus : 
Be this our blest employ; 
No mission could be nobler, 
Or fraught with sweeter joy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For e'en the tiniest jewel 
Shall shine in Jesus' crown, 
And sparkle there for ever 
When time itself has flow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2026-07-09T08:52:28Z</dcterms:created>
  <dcterms:modified xsi:type="dcterms:W3CDTF">2026-07-09T08:52:28Z</dcterms:modified>
  <dc:title>Hymn : 1166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