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நேசருக்குக் கதவைத்திறக்க நான் எழுந்தேன்; பூட்டின கைப்பிடிகளில்மேல் என் கைகளிலிருந்து வெள்ளைப்போளமும், என் விரல்களிலிருந்து வாசனையுள்ள வெள்ளைப்போளமும் வடி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நேசருக்குக் கதவைத்திறக்க நான் எழுந்தேன்; பூட்டின கைப்பிடிகளில்மேல் என் கைகளிலிருந்து வெள்ளைப்போளமும், என் விரல்களிலிருந்து வாசனையுள்ள வெள்ளைப்போளமும் வடி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நேசருக்குக் கதவைத் திறந்தேன்; என் நேசரோ இல்லை, போய்விட்டார்; அவர் சொன்ன வார்த்தையால் என் ஆத்துமா சோர்ந்துபோயிற்று. அவரைத் தேடினேன், அவரைக் காணவில்லை; அவரைக் கூப்பிட்டேன், அவர் எனக்கு மறுஉத்தரவு கொடுக்கவ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நேசருக்குக் கதவைத் திறந்தேன்; என் நேசரோ இல்லை, போய்விட்டார்; அவர் சொன்ன வார்த்தையால் என் ஆத்துமா சோர்ந்துபோயிற்று. அவரைத் தேடினேன், அவரைக் காணவில்லை; அவரைக் கூப்பிட்டேன், அவர் எனக்கு மறுஉத்தரவு கொடுக்கவ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கரத்தில் திரிகிற காவலாளர் என்னைக் கண்டு, என்னை அடித்து என்னைக் காயப்படுத்தினார்கள்; அலங்கத்தின் காவற்காரரோ என்மேலிருந்த என் போர்வையை எடுத்துக்கொண்ட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கரத்தில் திரிகிற காவலாளர் என்னைக் கண்டு, என்னை அடித்து என்னைக் காயப்படுத்தினார்கள்; அலங்கத்தின் காவற்காரரோ என்மேலிருந்த என் போர்வையை எடுத்துக்கொண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ுசலேமின் குமாரத்திகளே! என்நேசரைக் கண்டீர்களானால், நான் நேசத்தால் சோகமடைந்திருக்கிறேன் என்று அவருக்குச் சொல்லும்படி உங்களை ஆணையிடு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ுசலேமின் குமாரத்திகளே! என்நேசரைக் கண்டீர்களானால், நான் நேசத்தால் சோகமடைந்திருக்கிறேன் என்று அவருக்குச் சொல்லும்படி உங்களை ஆணையிடு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ஸ்திரீகளுக்குள் ரூபவதியே! மற்ற நேசரைப்பார்க்கிலும் உன் நேசர் எதில் விசேஷித்தவர்? நீ இப்படி எங்களை ஆணையிட மற்ற நேசரைப்பார்க்கிலும் உன் நேசர் எதினால் விசேஷித்தவர்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ஸ்திரீகளுக்குள் ரூபவதியே! மற்ற நேசரைப்பார்க்கிலும் உன் நேசர் எதில் விசேஷித்தவர்? நீ இப்படி எங்களை ஆணையிட மற்ற நேசரைப்பார்க்கிலும் உன் நேசர் எதினால் விசேஷித்தவர்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சகோதரியே! என் மணவாளியே! நான் என் தோட்டத்தில் வந்தேன், என் வெள்ளைப்போளத்தையும் என் கந்தவர்க்கங்களையும் சேர்த்தேன்; என் தேன்கூட்டை என் தேனோடு புசித்தேன்; என் திராட்சரசத்தை என் பாலோடும் குடித்தேன். சிநேகிதரே! புசியுங்கள்; பிரியமானவர்களே! குடியுங்கள், பூர்த்தியாய்க் குடி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நேசர் வெண்மையும் சிவப்புமானவர்; பதினாயிரம்பேர்களில் சிறந்தவ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தலை தங்கமயமாயிருக்கிறது; அவர் தலைமயிர் சுருள் சுருளாயும், காகத்தைப்போல் கருமையாயுமிரு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ுடைய கண்கள் தண்ணீர் நிறைந்த நதிகளின் ஓரமாய்த் தங்கும் புறாக்கண்களுக்கு ஒப்பானவைகளும், பாலில் கழுவப்பட்டவைகளும், நேர்த்தியாய்ப் பதிக்கப்பட்டவைகளுமாய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கன்னங்கள் கந்தவர்க்கப்பாத்திகளைப்போலவும், வாசனையுள்ள புஷ்பங்களைப்போலவுமிருக்கிறது; அவர் உதடுகள் லீலிபுஷ்பங்களைப்போன்ற வாசனையுள்ள வெள்ளைப்போளம் அதிலிருந்து வடி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கன்னங்கள் கந்தவர்க்கப்பாத்திகளைப்போலவும், வாசனையுள்ள புஷ்பங்களைப்போலவுமிருக்கிறது; அவர் உதடுகள் லீலிபுஷ்பங்களைப்போன்ற வாசனையுள்ள வெள்ளைப்போளம் அதிலிருந்து வடி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கரங்கள் படிகப்பச்சை பதித்த பொன்வயல்களைப் போலிருக்கிறது; அவர் அங்கம் இந்திரநீல இரத்தினங்கள் இழைத்த பிரகாசமான யானைத் தந்தத்தைப்போலி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கரங்கள் படிகப்பச்சை பதித்த பொன்வயல்களைப் போலிருக்கிறது; அவர் அங்கம் இந்திரநீல இரத்தினங்கள் இழைத்த பிரகாசமான யானைத் தந்தத்தைப்போல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கால்கள் பசும்பொன் ஆதாரங்களின்மேல் நிற்கிற வெள்ளைக்கல் தூண்களைப்போலிருக்கிறது; அவர் ரூபம் லீபனோனைப்போலவும் கேதுருக்களைப்போலவும் சிறப்பாய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கால்கள் பசும்பொன் ஆதாரங்களின்மேல் நிற்கிற வெள்ளைக்கல் தூண்களைப்போலிருக்கிறது; அவர் ரூபம் லீபனோனைப்போலவும் கேதுருக்களைப்போலவும் சிறப்பா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வாய் மிகவும் மதுரமாயிருக்கிறது; அவர் முற்றிலும் அழகுள்ளவர். இவரே என் நேசர்; எருசலேமின் குமாரத்திகளே! இவரே என் சிநேகித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சகோதரியே! என் மணவாளியே! நான் என் தோட்டத்தில் வந்தேன், என் வெள்ளைப்போளத்தையும் என் கந்தவர்க்கங்களையும் சேர்த்தேன்; என் தேன்கூட்டை என் தேனோடு புசித்தேன்; என் திராட்சரசத்தை என் பாலோடும் குடித்தேன். சிநேகிதரே! புசியுங்கள்; பிரியமானவர்களே! குடியுங்கள், பூர்த்தியாய்க் குடிய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வாய் மிகவும் மதுரமாயிருக்கிறது; அவர் முற்றிலும் அழகுள்ளவர். இவரே என் நேசர்; எருசலேமின் குமாரத்திகளே! இவரே என் சிநேகித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சகோதரியே! என் மணவாளியே! நான் என் தோட்டத்தில் வந்தேன், என் வெள்ளைப்போளத்தையும் என் கந்தவர்க்கங்களையும் சேர்த்தேன்; என் தேன்கூட்டை என் தேனோடு புசித்தேன்; என் திராட்சரசத்தை என் பாலோடும் குடித்தேன். சிநேகிதரே! புசியுங்கள்; பிரியமானவர்களே! குடியுங்கள், பூர்த்தியாய்க் குடி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நித்திரைபண்ணினேன், என் இதயமோ விழித்திருந்தது; கதவைத் தட்டுகிற என் நேசரின் சத்தத்தைக் கேட்டேன்: என் சகோதரியே! என் பிரியமே! என் புறாவே! என் உத்தமியே! கதவைத் திற; என் தலை பனியினாலும், என் தலைமயிர் இரவில் பெய்யும் தூறலினாலும் நனைந்திருக்கிறது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நித்திரைபண்ணினேன், என் இதயமோ விழித்திருந்தது; கதவைத் தட்டுகிற என் நேசரின் சத்தத்தைக் கேட்டேன்: என் சகோதரியே! என் பிரியமே! என் புறாவே! என் உத்தமியே! கதவைத் திற; என் தலை பனியினாலும், என் தலைமயிர் இரவில் பெய்யும் தூறலினாலும் நனைந்திருக்கிறது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நித்திரைபண்ணினேன், என் இதயமோ விழித்திருந்தது; கதவைத் தட்டுகிற என் நேசரின் சத்தத்தைக் கேட்டேன்: என் சகோதரியே! என் பிரியமே! என் புறாவே! என் உத்தமியே! கதவைத் திற; என் தலை பனியினாலும், என் தலைமயிர் இரவில் பெய்யும் தூறலினாலும் நனைந்திருக்கிறது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வஸ்திரத்தைக் கழற்றிப் போட்டேன்; நான் எப்படி அதைத் திரும்பவும் உடுப்பேன், என் பாதங்களைக் கழுவினேன், நான் எப்படி அவைகளைத் திரும்பவும் அழுக்காக்குவேன் என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நேசர் தமது கையைக் கதவுத் துவாரத்தின் வழியாய் நீட்டினார். அப்பொழுது என் உள்ளம் அவர் நிமித்தம் பொங்கின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8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rose up to open to my beloved; and my hands dropped with myrrh, and my fingers with swe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melling myrrh, upon the handles of the 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opened to my beloved; but my beloved had withdrawn himself, and was gone: my soul failed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poke: I sought him, but I could not find him; I called him, but he gave me no answ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watchmen that went about the city found me, they stroke me, they wounded me; the keep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lls took away my veil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charge you, O daughters of Jerusalem, if all of you find my beloved, that all of you tell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 am sick of l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at is your beloved more than another beloved, O you fairest among women? what is your belov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 than another beloved, that you do so charge 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am come into my garden, my sister, my spouse: I have gathered my myrrh with my spice;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My beloved is white and rosy, the chiefest among ten thous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is head is as the most fine gold, his locks are bushy, and black as a r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is eyes are as the eyes of doves by the rivers of waters, washed with milk, and fitly s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is cheeks are as a bed of spices, as sweet flowers: his lips like lilies, dropping swe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melling myrr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is hands are as gold rings set with the beryl: his belly is as bright ivory overlai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pphi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is legs are as pillars of marble, set upon sockets of fine gold: his countenance is as Leban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cellent as the ced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is mouth is most sweet: yea, he is altogether lovely. This is my beloved, and this is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en my honeycomb with my honey; I have drunk my wine with my milk: eat, O friends; drink, y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iend, O daughters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 abundantly, O bel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sleep, but my heart wakes: it is the voice of my beloved that knocks, saying, Open to me,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ster, my love, my dove, my undefiled: for my head is filled with dew, and my locks with the drop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have put off my coat; how shall I put it on? I have washed my feet; how shall I defile th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y beloved put in his hand by the hole of the door, and my bowels were moved 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2026-07-18T19:09:30Z</dcterms:created>
  <dcterms:modified xsi:type="dcterms:W3CDTF">2026-07-18T19:09:30Z</dcterms:modified>
  <dc:title>உன்னதப்பாட்டு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