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ஆனந்தம் உந்தன் சமூ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வெள்ளத்தில் மித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நிரம்ப வாய் நிறைய ஸ்தோத்தி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க்காமல் இருக்க முடிய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உயர்த்தாமல் உறக்கமே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சொல்லாமல் வாழ்வே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ம்பாமல் நித்திய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சகல உபரகார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த்து நினைத்துத் துதி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ாதனை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இயேசுவின் கர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ை எங்கும்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மறவாமல் என்றும் நட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ல் ஒன்றை உமக்கு கொ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ய் என்றும் வாழ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ுழுவதும் அர்ப்பண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கொள்ளும் ஏந்திக்கொள்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யோகியும்…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என்னில் இ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வாமல் அதில் நடப்பேன்-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பற்றிக் கொ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நீர்தான் எல்ல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2026-07-31T14:59:57Z</dcterms:created>
  <dcterms:modified xsi:type="dcterms:W3CDTF">2026-07-31T14:59:57Z</dcterms:modified>
  <dc:title>துதிப் பாடல்கள் : 751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