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என்னோடேபேசின தூதன் புறப்பட்டபோது, வேறொரு தூதன் அவரைச் சந்திக்கும்படிப் புறப்பட்டுவ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னை அவர் நோக்கி: நீ ஓடி இந்த வாலிபனிடத்தில் சொல்லவேண்டியது என்னவென்றால், எருசலேம் தன் நடுவிலே கூடும் மனுஷரின் திரளினாலும் மிருகஜீவன்களின் திரளினாலும் மதிலில்லாத பட்டணங்கள்போல் வாசஸ்தலமா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னை அவர் நோக்கி: நீ ஓடி இந்த வாலிபனிடத்தில் சொல்லவேண்டியது என்னவென்றால், எருசலேம் தன் நடுவிலே கூடும் மனுஷரின் திரளினாலும் மிருகஜீவன்களின் திரளினாலும் மதிலில்லாத பட்டணங்கள்போல் வாசஸ்தலமா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னை அவர் நோக்கி: நீ ஓடி இந்த வாலிபனிடத்தில் சொல்லவேண்டியது என்னவென்றால், எருசலேம் தன் நடுவிலே கூடும் மனுஷரின் திரளினாலும் மிருகஜீவன்களின் திரளினாலும் மதிலில்லாத பட்டணங்கள்போல் வாசஸ்தலமா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தற்குச் சுற்றிலும் அக்கினி மதிலாயிருந்து, அதின் நடுவில் மகிமையாக இருப்பேன் என்று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தற்குச் சுற்றிலும் அக்கினி மதிலாயிருந்து, அதின் நடுவில் மகிமையாக இருப்பேன் என்று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ஓகோ, நீங்கள் எழும்பி வடதேசத்திலிருந்து ஓடிவாருங்கள் என்று கர்த்தர் சொல்லுகிறார்; ஆகாயத்து நான்கு திசைகளிலும் உங்களை நான் சிதறப்பண்ணினேன் என்று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ஓகோ, நீங்கள் எழும்பி வடதேசத்திலிருந்து ஓடிவாருங்கள் என்று கர்த்தர் சொல்லுகிறார்; ஆகாயத்து நான்கு திசைகளிலும் உங்களை நான் சிதறப்பண்ணினேன் என்று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குமாரத்தியினிடத்தில் குடியிருக்கிற சீயோனே, உன்னை விடுவித்துக்கொ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குமாரத்தியினிடத்தில் குடியிருக்கிற சீயோனே, உன்னை விடுவித்துக்கொ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ே அநேகம் ஜாதிகள் கர்த்தரைச் சேர்ந்து என் ஜனமாவார்கள்; நான் உன் நடுவில் வாசமாயிருப்பேன்; அப்பொழுது சேனைகளின் கர்த்தர் என்னை உன்னிடத்தில் அனுப்பினாரென்று அறிவ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குமாரத்தியினிடத்தில் குடியிருக்கிற சீயோனே, உன்னை விடுவித்துக்கொ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மகிமையுண்டாகுமென்று சேனைகளின் கர்த்தர் சொல்லுகிறார்; உங்களைக் கொள்ளையிட்ட ஜாதிகளிடத்துக்கு என்னை அனுப்பினார்; உங்களைத் தொடுகிறவன் அவருடைய கண்மணியைத் தொடு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நான் என் கையை அவர்களுக்கு விரோதமாக அசைப்பேன்; அதினால் அவர்கள் தங்கள் அடிமைகளுக்குக் கொள்ளையாவார்கள்; அப்பொழுது சேனைகளின் கர்த்தர் என்னை அனுப்பினாரென்று அறிவ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நான் என் கையை அவர்களுக்கு விரோதமாக அசைப்பேன்; அதினால் அவர்கள் தங்கள் அடிமைகளுக்குக் கொள்ளையாவார்கள்; அப்பொழுது சேனைகளின் கர்த்தர் என்னை அனுப்பினாரென்று அறிவ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ே, கெம்பீரித்துப்பாடு; இதோ, நான் வந்து உன் நடுவில் வாசம்பண்ணுவேன் என்று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ே அநேகம் ஜாதிகள் கர்த்தரைச் சேர்ந்து என் ஜனமாவார்கள்; நான் உன் நடுவில் வாசமாயிருப்பேன்; அப்பொழுது சேனைகளின் கர்த்தர் என்னை உன்னிடத்தில் அனுப்பினாரென்று அறிவ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பரிசுத்த தேசத்திலே யூதாவாகிய தமது பங்கைச் சுதந்தரித்து, திரும்பவும் எருசலேமைத் தெரிந்துகொள்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ம்சமான சகலமான பேர்களே, கர்த்தருக்கு முன்பாக மெளனமாயிருங்கள்; அவர் தமது பரிசுத்த வாசஸ்தலத்திலிருந்து எழுந்தருளினார் என்று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என் கண்களை ஏறெடுத்துப் பார்த்தபோது, இதோ, தன் கையிலே அளவுநூல் பிடித்திருந்த ஒரு புருஷனைக் கண்ட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எவ்விடத்துக்குப் போகிறீர் என்று கேட்டேன்; அதற்கு அவர்; எருசலேமின் அகலம் இவ்வளவு என்றும் அதின் நீளம் இவ்வளவு என்றும் அறியும்படி அதை அளக்கிறதற்குப் போகிறே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எவ்விடத்துக்குப் போகிறீர் என்று கேட்டேன்; அதற்கு அவர்; எருசலேமின் அகலம் இவ்வளவு என்றும் அதின் நீளம் இவ்வளவு என்றும் அறியும்படி அதை அளக்கிறதற்குப் போகிற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என்னோடேபேசின தூதன் புறப்பட்டபோது, வேறொரு தூதன் அவரைச் சந்திக்கும்படிப் புறப்பட்டுவ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9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এগিয়ে এ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িনি তাকে বললেন, “দৌড়ে গিয়ে সেই যুবকদের বল য়ে জেরুশালেম মাপার পক্ষে অতিশয বড়| তার কাছে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কথাগুলো বল:‘জেরুশালেম হবে প্রাচীরবিহীন একটি শহর কারণ জেরুশালেমে বসবাসকারী মানুষ ও পশুর সংখ্যা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েক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বলেছেন, ‘আমি শহরের চারধারে একটি আগুনের প্রাচীর তৈরী করে তাকে রক্ষা করব| এবং সেই শহরের মহি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নয়ণ করবার জন্য আমি সেখানে বাস করব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 বলেছেন, “তাড়াতাড়ি কর, উত্তরে অবস্থিত দেশটি ত্যাগ কর! হ্যাঁ, এটা সত্যি য়ে আমি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দের চতুর্দ্দিকে ছড়িয়ে দিয়েছিল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ওহে সিয়োনের লোকেরা, যারা বাবিলে বাস করছ, তোমাদের প্রাণ বাঁচাতে এ জায়গা ছেড়ে যাও| ঐ শহর ছে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লাও! সর্বশক্তিমান প্রভুই এই কথা বলেছেন| তিনি আমাকে সেই জাতিগুলির মধ্যে পাঠিয়েছেন যারা তোমাদের লুঠ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ই সময়ে বহু জাতি আমার কাছে আসবে| তারা আমার লোক হবে এবং আমি তোমার শহরে বাস করব|” আর তুমি জান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| তিনি আমাকে পাঠিয়েছেন তোমাদের কাছে সম্মান আনত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ারণ তোমাদের আঘাত করা, ঈশ্বরের চোখের মণিকে আঘাত করবার তুল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বাবিলের লোকেরা আমার লোকেদের কারারুদ্ধ করেছিল এবং তাদের এীতদাস বানিয়েছিল| কিন্তু আমি তাদের আঘ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 তারা আমার লোকেদের দাস হয়ে যাবে| তখন তোমরা জানবে য়ে সর্বশক্তিমান প্রভুই আমায় পাঠ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বলেছেন, “সিয়োন, আনন্দ করো এবং সুখী হও! কারণ আমি আসছি এবং আমি তোমার শহরে বাস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সর্বশক্তিমান প্রভু আমায় তোমার কাছে পাঠ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জেরুশালেমকে তাঁর বিশেষ শহর হিসেবে আবার মনোনীত করবেন| যিহূদা হবে পবিত্র ভূমিতে তাঁর অংশ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ত্যেকে নীরব হও! প্রভু তাঁর পবিত্র আবাস হতে আস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রপর আমি চোখ তুলে চেয়ে দেখলাম মাপার ফিতে হাতে একজন মানু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জিজ্ঞেস করলাম, “আপনি কোথায যাচ্ছেন?”তিনি আমায় বললেন, “আমি জেরুশালেম মেপে দেখতে চা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ৈর্ঘ্যে ও প্রস্থে কতখা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য়ে দেবদূতটি আমার সঙ্গে কথা বলেছিলেন তিনি চলে গেলেন এবং আরেকটি দেবদূত তাঁর সঙ্গে কথা বল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2026-08-03T02:15:19Z</dcterms:created>
  <dcterms:modified xsi:type="dcterms:W3CDTF">2026-08-03T02:15:19Z</dcterms:modified>
  <dc:title>சகரியா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