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presProps" Target="presProps.xml"/>
  <Relationship Id="rId29" Type="http://schemas.openxmlformats.org/officeDocument/2006/relationships/viewProps" Target="viewProps.xml"/>
  <Relationship Id="rId3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ர் எவ்விடத்துக்குப் போகிறீர் என்று கேட்டேன்; அதற்கு அவர்; எருசலேமின் அகலம் இவ்வளவு என்றும் அதின் நீளம் இவ்வளவு என்றும் அறியும்படி அதை அளக்கிறதற்குப் போகிறேன் என்றார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ோ, என்னோடேபேசின தூதன் புறப்பட்டபோது, வேறொரு தூதன் அவரைச் சந்திக்கும்படிப் புறப்பட்டுவந்த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தோ, என்னோடேபேசின தூதன் புறப்பட்டபோது, வேறொரு தூதன் அவரைச் சந்திக்கும்படிப் புறப்பட்டுவந்த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வனை அவர் நோக்கி: நீ ஓடி இந்த வாலிபனிடத்தில் சொல்லவேண்டியது என்னவென்றால், எருசலேம் தன் நடுவிலே கூடும் மனுஷரின் திரளினாலும் மிருகஜீவன்களின் திரளினாலும் மதிலில்லாத பட்டணங்கள்போல் வாசஸ்தலமா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வனை அவர் நோக்கி: நீ ஓடி இந்த வாலிபனிடத்தில் சொல்லவேண்டியது என்னவென்றால், எருசலேம் தன் நடுவிலே கூடும் மனுஷரின் திரளினாலும் மிருகஜீவன்களின் திரளினாலும் மதிலில்லாத பட்டணங்கள்போல் வாசஸ்தலமாகும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அதற்குச் சுற்றிலும் அக்கினி மதிலாயிருந்து, அதின் நடுவில் மகிமையாக இருப்பேன் என்று கர்த்தர் சொல்லு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அதற்குச் சுற்றிலும் அக்கினி மதிலாயிருந்து, அதின் நடுவில் மகிமையாக இருப்பேன் என்று கர்த்தர் சொல்லு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ஓகோ, நீங்கள் எழும்பி வடதேசத்திலிருந்து ஓடிவாருங்கள் என்று கர்த்தர் சொல்லுகிறார்; ஆகாயத்து நான்கு திசைகளிலும் உங்களை நான் சிதறப்பண்ணினேன் என்று கர்த்தர் சொல்லு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ஓகோ, நீங்கள் எழும்பி வடதேசத்திலிருந்து ஓடிவாருங்கள் என்று கர்த்தர் சொல்லுகிறார்; ஆகாயத்து நான்கு திசைகளிலும் உங்களை நான் சிதறப்பண்ணினேன் என்று கர்த்தர் சொல்லு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பாபிலோன் குமாரத்தியினிடத்தில் குடியிருக்கிற சீயோனே, உன்னை விடுவித்துக்கொள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நாளிலே அநேகம் ஜாதிகள் கர்த்தரைச் சேர்ந்து என் ஜனமாவார்கள்; நான் உன் நடுவில் வாசமாயிருப்பேன்; அப்பொழுது சேனைகளின் கர்த்தர் என்னை உன்னிடத்தில் அனுப்பினாரென்று அறிவாய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ற்பாடு மகிமையுண்டாகுமென்று சேனைகளின் கர்த்தர் சொல்லுகிறார்; உங்களைக் கொள்ளையிட்ட ஜாதிகளிடத்துக்கு என்னை அனுப்பினார்; உங்களைத் தொடுகிறவன் அவருடைய கண்மணியைத் தொடுகிற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ற்பாடு மகிமையுண்டாகுமென்று சேனைகளின் கர்த்தர் சொல்லுகிறார்; உங்களைக் கொள்ளையிட்ட ஜாதிகளிடத்துக்கு என்னை அனுப்பினார்; உங்களைத் தொடுகிறவன் அவருடைய கண்மணியைத் தொடுகிற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நான் என் கையை அவர்களுக்கு விரோதமாக அசைப்பேன்; அதினால் அவர்கள் தங்கள் அடிமைகளுக்குக் கொள்ளையாவார்கள்; அப்பொழுது சேனைகளின் கர்த்தர் என்னை அனுப்பினாரென்று அறிவீர்கள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தோ, நான் என் கையை அவர்களுக்கு விரோதமாக அசைப்பேன்; அதினால் அவர்கள் தங்கள் அடிமைகளுக்குக் கொள்ளையாவார்கள்; அப்பொழுது சேனைகளின் கர்த்தர் என்னை அனுப்பினாரென்று அறிவீ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ீயோன் குமாரத்தியே, கெம்பீரித்துப்பாடு; இதோ, நான் வந்து உன் நடுவில் வாசம்பண்ணுவேன் என்று கர்த்தர் சொல்லுகிறா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சீயோன் குமாரத்தியே, கெம்பீரித்துப்பாடு; இதோ, நான் வந்து உன் நடுவில் வாசம்பண்ணுவேன் என்று கர்த்தர் சொல்லுகிறார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நாளிலே அநேகம் ஜாதிகள் கர்த்தரைச் சேர்ந்து என் ஜனமாவார்கள்; நான் உன் நடுவில் வாசமாயிருப்பேன்; அப்பொழுது சேனைகளின் கர்த்தர் என்னை உன்னிடத்தில் அனுப்பினாரென்று அறிவாய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பரிசுத்த தேசத்திலே யூதாவாகிய தமது பங்கைச் சுதந்தரித்து, திரும்பவும் எருசலேமைத் தெரிந்துகொள்வார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பரிசுத்த தேசத்திலே யூதாவாகிய தமது பங்கைச் சுதந்தரித்து, திரும்பவும் எருசலேமைத் தெரிந்துகொள்வ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ாம்சமான சகலமான பேர்களே, கர்த்தருக்கு முன்பாக மெளனமாயிருங்கள்; அவர் தமது பரிசுத்த வாசஸ்தலத்திலிருந்து எழுந்தருளினார் என்று சொல் என்றார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ாம்சமான சகலமான பேர்களே, கர்த்தருக்கு முன்பாக மெளனமாயிருங்கள்; அவர் தமது பரிசுத்த வாசஸ்தலத்திலிருந்து எழுந்தருளினார் என்று சொல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நான் என் கண்களை ஏறெடுத்துப் பார்த்தபோது, இதோ, தன் கையிலே அளவுநூல் பிடித்திருந்த ஒரு புருஷனைக் கண்டே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ீர் எவ்விடத்துக்குப் போகிறீர் என்று கேட்டேன்; அதற்கு அவர்; எருசலேமின் அகலம் இவ்வளவு என்றும் அதின் நீளம் இவ்வளவு என்றும் அறியும்படி அதை அளக்கிறதற்குப் போகிறேன் என்றார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322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ौड़ाई कितनी, और लम्बाई कितन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तब मैं ने क्या देखा, कि जो दूत मुझ से बातें करता था वह चला गया, और दूसरा दूत उस से मिलने के लिय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कर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उस से कहता है, दौड़ कर उस जवान से कह, यरूशलेम मनुष्यों और घरैलू पशुओं की बहुतायत के मारे शहरपनाह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े बाहर बाहर भी बसेग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और यहोवा की यह वाणी है, कि मैं आप उसके चारों ओर आग की से शहरपनाह ठहरूंगा, और उसके बीच में तेजोम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 कर दिखाई दूं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यहोवा की यह वाणी है, देखो, सुनो उत्तर के देश में से भाग जाओ, क्योंकि मैं ने तुम को आकाश की चारो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ायुओं के समान तितर बितर क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हे बाबुल वाली जाति के संग रहने वाली, सिय्योन को बच कर निकल भाग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उस समय बहुत सी जातियां यहोवा से मिल जाएंगी, और मेरी प्रजा हो जाएंगी; और मैं तेरे बीच में ब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क्योंकि सेनाओं का यहोवा यों कहता है, उस तेज के प्रगट होने के बाद उसने मुझे उन जातियों के पास भेज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 जो तुम्हें लूटती थीं, क्योंकि जो तुम को छूता है, वह मेरी आंख की पुतली ही को छू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देखो, मैं अपना हाथ उन पर उठाऊंगा, तब वे उन्हीं से लूटे जाएंगे जो उनके दास हुए थे। तब तुम जानोग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ि सेनाओं के यहोवा ने मुझे भेज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हे सिय्योन, ऊंचे स्वर से गा और आनन्द कर, क्योंकि देख, मैं आकर तेरे बीच में निवास करूंगा, यहोव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ी यही वाण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ूंगा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तू जानेगी कि सेनाओं के यहोवा ने मुझे तेरे पास भेज दिया है। और यहोवा यहूदा को पवित्र देश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पना भाग कर लेगा, और यरूशलेम को फिर अपना ठहराए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हे सब प्राणियों! यहोवा के साम्हने चुपके रहो; क्योंकि वह जाग कर अपने पवित्र निवास स्थान से निक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फिर मैं ने आंखें उठाईं तो क्या देखा, कि हाथ में नापने की डोरी लिए हुए एक पुरूष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तब मैं ने उस से पूछा, तू कहां जाता है? उसने मुझ से कहा, यरूशलेम को नापने जाता हूं कि देखूं उस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கரியா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2026-08-03T00:12:45Z</dcterms:created>
  <dcterms:modified xsi:type="dcterms:W3CDTF">2026-08-03T00:12:45Z</dcterms:modified>
  <dc:title>சகரியா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