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அந்தத் தீர்க்கதரிசிகளுக்குப் புத்திரராயிருக்கிறீர்கள்; உன் சந்ததியினாலே பூமியிலுள்ள வம்சங்களெல்லாம் ஆசீர்வதிக்கப்படும் என்று தேவன் ஆபிரகாமுக்குச் சொல்லி, நம்முடைய முன்னோர்களோடே பண்ணின உடன்படிக்கைக்குப் புத்திரராயிருக்கிறீ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உங்களெல்லாரையும் உங்கள் பொல்லாங்குகளிலிருந்து விலக்கி, உங்களை ஆசீர்வதிக்கும்படி தேவன் தம்முடைய பிள்ளையாகிய இயேசுவை எழுப்பி, முதலாவது உங்களிடத்திற்கே அவரை அனுப்பினார் என்ற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வர் உங்களெல்லாரையும் உங்கள் பொல்லாங்குகளிலிருந்து விலக்கி, உங்களை ஆசீர்வதிக்கும்படி தேவன் தம்முடைய பிள்ளையாகிய இயேசுவை எழுப்பி, முதலாவது உங்களிடத்திற்கே அவரை அனுப்பினார் என்ற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ஜெபவேளையாகிய ஒன்பதாம் மணி நேரத்திலே பேதுருவும் யோவானும் தேவாலயத்துக்குப் போ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தன் தாயின் வயிற்றிலிருந்து சப்பாணியாய்ப் பிறந்த ஒரு மனுஷனைச் சுமந்துகொண்டுவந்தார்கள்; தேவாலயத்திலே பிரவேசிக்கிறவர்களிடத்தில் பிச்சைகேட்கும்படி, நாடோறும் அலங்கார வாசல் என்னப்பட்ட தேவாலய வாசலண்டையிலே வைப்ப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தேவாலயத்திலே பிரவேசிக்கப்போகிற பேதுருவையும் யோவானையும் அவன் கண்டு பிச்சைகேட்ட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பேதுருவும் யோவானும் அவனை உற்றுப்பார்த்து: எங்களை நோக்கிப்பார் என்ற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அவர்களிடத்தில் ஏதாகிலும் கிடைக்குமென்று எண்ணி, அவர்களை நோக்கிப்பார்த்த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ேதுரு: வெள்ளியும் பொன்னும் என்னிடத்திலில்லை; என்னிடத்திலுள்ளதை உனக்குத் தருகிறேன்; நசரேயனாகிய இயேசுகிறிஸ்துவின் நாமத்தினாலே நீ எழுந்து நட என்று சொல்லி;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லகத்தோற்றமுதல் தேவன் தம்முடைய பரிசுத்த தீர்க்கதரிசிகளெல்லாருடைய வாக்கிலும் உரைத்தவைகளெல்லாம் நிறைவேறித் தீருங்காலங்கள் வருமளவும் பரலோகம் அவரை ஏற்றுக்கொள்ளவேண்ட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பேதுரு: வெள்ளியும் பொன்னும் என்னிடத்திலில்லை; என்னிடத்திலுள்ளதை உனக்குத் தருகிறேன்; நசரேயனாகிய இயேசுகிறிஸ்துவின் நாமத்தினாலே நீ எழுந்து நட என்று சொல்லி;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வலதுகையினால் அவனைப் பிடித்துத் தூக்கிவிட்டான், உடனே அவனுடைய கால்களும் கரடுகளும் பெலனடைந்தத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தித்தெழுந்து நின்று நடந்தான்; நடந்து, குதித்து, தேவனைத் துதித்துக்கொண்டு, அவர்களுடனேகூட தேவாலயத்திற்குள் பிரவேசித்த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வன் குதித்தெழுந்து நின்று நடந்தான்; நடந்து, குதித்து, தேவனைத் துதித்துக்கொண்டு, அவர்களுடனேகூட தேவாலயத்திற்குள் பிரவேசித்தா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வன் நடக்கிறதையும், தேவனைத் துதிக்கிறதையும், ஜனங்களெல்லாரும் கண்டு: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ாலயத்தின் அலங்கார வாசலண்டையிலே பிச்சைகேட்க உட்கார்ந்திருந்தவன் இவன்தான் என்று அறிந்து, அவனுக்குச் சம்பவித்ததைக்குறித்து மிகவும் ஆச்சரியப்பட்டுப் பிரமித்தா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ேவாலயத்தின் அலங்கார வாசலண்டையிலே பிச்சைகேட்க உட்கார்ந்திருந்தவன் இவன்தான் என்று அறிந்து, அவனுக்குச் சம்பவித்ததைக்குறித்து மிகவும் ஆச்சரியப்பட்டுப் பிரமித்த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ுணமாக்கப்பட்ட சப்பாணி பேதுருவையும் யோவானையும் பற்றிக்கொண்டிருக்கையில், ஜனங்களெல்லாரும் பிரமித்து, சாலொமோன் மண்டபம் என்னப்பட்ட மண்டபத்திலே அவர்களிடத்திற்கு ஓடிவ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குணமாக்கப்பட்ட சப்பாணி பேதுருவையும் யோவானையும் பற்றிக்கொண்டிருக்கையில், ஜனங்களெல்லாரும் பிரமித்து, சாலொமோன் மண்டபம் என்னப்பட்ட மண்டபத்திலே அவர்களிடத்திற்கு ஓடிவ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உலகத்தோற்றமுதல் தேவன் தம்முடைய பரிசுத்த தீர்க்கதரிசிகளெல்லாருடைய வாக்கிலும் உரைத்தவைகளெல்லாம் நிறைவேறித் தீருங்காலங்கள் வருமளவும் பரலோகம் அவரை ஏற்றுக்கொள்ளவேண்ட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பேதுரு அதைக் கண்டு ஜனங்களை நோக்கி: இஸ்ரவேலரே, இதைக்குறித்து நீங்கள் ஆச்சரியப்படுகிறதென்ன? நாங்கள் எங்கள் சுயசக்தியினாலாவது, எங்கள் சுயபக்தியினாலாவது, இவனை நடக்கப்பண்ணினோமென்று நீங்கள் எங்களை நோக்கிப் பார்க்கிறதென்ன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ஆபிரகாம் ஈசாக்கு யாக்கோபு என்பவர்களுடைய தேவனாகிய நம்முடைய பிதாக்களின் தேவன் தம்முடைய பிள்ளையாகிய இயேசுவை மகிமைப்படுத்தினார், அவரை நீங்கள் ஒப்புக்கொடுத்தீர்கள்; பிலாத்து அவரை விடுதலையாக்கத் தீர்மானித்தபோது, அவனுக்குமுன்பாக அவரை மறுதலித்தீ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மும் நீதியுமுள்ளவரை நீங்கள் மறுதலித்து, கொலைபாதகனை உங்களுக்காக விடுதலைபண்ணவேண்டுமென்று கேட்ட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பரிசுத்தமும் நீதியுமுள்ளவரை நீங்கள் மறுதலித்து, கொலைபாதகனை உங்களுக்காக விடுதலைபண்ணவேண்டுமென்று கேட்டு,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ாதிபதியைக் கொலைசெய்தீர்கள்; அவரை தேவன் மரித்தோரிலிருந்தெழுப்பினார்; அதற்கு நாங்கள் சாட்சிகளாயிருக்கிற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ஜீவாதிபதியைக் கொலைசெய்தீர்கள்; அவரை தேவன் மரித்தோரிலிருந்தெழுப்பினார்; அதற்கு நாங்கள் சாட்சிகளாயிருக்கிறோ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நாமத்தைப்பற்றும் விசுவாசத்தினால் அவருடைய நாமமே நீங்கள் பார்த்து அறிந்திருக்கிற இவனைப் பெலப்படுத்தினது; அவரால் உண்டாகிய விசுவாசம் உங்களெல்லாருக்கும் முன்பாக, இந்தச் சர்வாங்க சுகத்தை இவனுக்குக் கொடுத்த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பிதாக்களை நோக்கி: நீங்கள் தேவனாகிய கர்த்தர் என்னைப்போல ஒரு தீர்க்கதரிசியை உங்களுக்காக உங்கள் சகோதரரிலிருந்து எழும்பப்பண்ணுவார்; அவர் உங்களுக்குச்சொல்லும் எல்லாவற்றிலும் அவருக்குச் செவிகொடுப்பீர்களாக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அவருடைய நாமத்தைப்பற்றும் விசுவாசத்தினால் அவருடைய நாமமே நீங்கள் பார்த்து அறிந்திருக்கிற இவனைப் பெலப்படுத்தினது; அவரால் உண்டாகிய விசுவாசம் உங்களெல்லாருக்கும் முன்பாக, இந்தச் சர்வாங்க சுகத்தை இவனுக்குக் கொடுத்த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ும் உங்கள் அதிகாரிகளும் அறியாமைனாலே இதைச்செய்தீர்களென்று அறிந்திருக்கிறேன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றிஸ்து பாடுபடவேண்டுமென்று தேவன் தம்முடைய தீர்க்கதரிசிகளெல்லாருடைய வாக்கிலும் முன்னறிவித்தவைகளை இவ்விதமாய் நிறைவேற்றினார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கிறிஸ்து பாடுபடவேண்டுமென்று தேவன் தம்முடைய தீர்க்கதரிசிகளெல்லாருடைய வாக்கிலும் முன்னறிவித்தவைகளை இவ்விதமாய் நிறைவேற்றினார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ினாலே கர்த்தருடைய சந்நிதானத்திலிருந்து இளைப்பாறுதலின் காலங்கள் வரும்படிக்கும், முன்னே குறிக்கப்பட்ட இயேசுகிறிஸ்துவை அவர் உங்களிடத்தில் அனுப்பும்படிக்கும்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னபடியினாலே கர்த்தருடைய சந்நிதானத்திலிருந்து இளைப்பாறுதலின் காலங்கள் வரும்படிக்கும், முன்னே குறிக்கப்பட்ட இயேசுகிறிஸ்துவை அவர் உங்களிடத்தில் அனுப்பும்படிக்கும்,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உங்கள் பாவங்கள் நிவிர்த்திசெய்யப்படும்பொருட்டு நீங்கள் மனந்திரும்பிக் குணப்பட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மோசே பிதாக்களை நோக்கி: நீங்கள் தேவனாகிய கர்த்தர் என்னைப்போல ஒரு தீர்க்கதரிசியை உங்களுக்காக உங்கள் சகோதரரிலிருந்து எழும்பப்பண்ணுவார்; அவர் உங்களுக்குச்சொல்லும் எல்லாவற்றிலும் அவருக்குச் செவிகொடுப்பீர்களாக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ந்தத் தீர்க்கதரிசியின் சொற்கேளாதவனோ, அவன் ஜனத்திலிராதபடிக்கு நிர்மூலமாக்கப்படுவான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முவேல் முதற்கொண்டு, எத்தனைபேர் தீர்க்கதரிசனம் உரைத்தார்களோ, அத்தனைபேரும் இந்த நாட்களை முன்னறிவித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சாமுவேல் முதற்கொண்டு, எத்தனைபேர் தீர்க்கதரிசனம் உரைத்தார்களோ, அத்தனைபேரும் இந்த நாட்களை முன்னறிவித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நீங்கள் அந்தத் தீர்க்கதரிசிகளுக்குப் புத்திரராயிருக்கிறீர்கள்; உன் சந்ததியினாலே பூமியிலுள்ள வம்சங்களெல்லாம் ஆசீர்வதிக்கப்படும் என்று தேவன் ஆபிரகாமுக்குச் சொல்லி, நம்முடைய முன்னோர்களோடே பண்ணின உடன்படிக்கைக்குப் புத்திரராயிருக்கிறீ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6961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ಿತೃಗಳೊಂದಿಗೆ ಮಾಡಿದ ಒಡಂಬಡಿಕೆಯ ಮಕ್ಕಳೂ ಪ್ರವಾದಿಗಳ ಮಕ್ಕಳೂ ನೀವಾಗಿದ್ದೀ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ನಿಮ್ಮಲ್ಲಿ ಪ್ರತಿಯೊಬ್ಬನನ್ನು ಅವನವನ ದ್ರೋಹಗಳಿಂದ ತಿರು ಗಿಸಿ ಆಶೀರ್ವದಿಸುವದಕ್ಕಾಗಿ ದೇವರು ತನ್ನ ಮಗನಾ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ಯೇಸುವನ್ನು ಎಬ್ಬಿಸಿ ಮೊದಲು ಆತನನ್ನು ನಿಮ್ಮ ಬಳಿಗೆ ಕಳುಹಿಸಿದನು ಎಂದು ಹೇಳ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ಪ್ರಾರ್ಥನೆಯ ಸಮಯವಾದ ಒಂಭತ್ತ ನೆಯ ತಾಸಿನಲ್ಲಿ (ಮೂರು ಘಂಟೆಗೆ) ಪೇತ್ರ ಯೋಹಾನರು ಕೂಡಿಕೊಂಡು ದೇವಾಲಯಕ್ಕೆ ಹೋ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ಹುಟ್ಟು ಕುಂಟನಾಗಿದ್ದ ಒಬ್ಬಾನೊಬ್ಬ ಮನುಷ್ಯನು ದೇವಾಲಯಕ್ಕೆ ಹೋಗುತ್ತಿದ್ದವರಿಂದ ಭಿಕ್ಷೆ ಬೇಡುವದಕ್ಕಾಗಿ ಅವನನ್ನ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ೆಲವರು ಹೊತ್ತು ಕೊಂಡು ಹೋಗಿ ದೇವಾಲಯದ ಸುಂದರವೆಂಬ ಬಾಗಲಿನಲ್ಲಿ ಪ್ರತಿ ದಿನ ಕೂಡ್ರಿಸುತ್ತಿದ್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ದೇವಾ ಲಯದೊಳಕ್ಕೆ ಹೋಗುವದಕ್ಕಿದ್ದ ಪೇತ್ರ ಯೋಹಾನ ರನ್ನು ಅವನು ನೋಡಿ ಭಿಕ್ಷೆ ಬೇಡ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ಆಗ ಪೇತ್ರನು ಯೋಹಾನನೊಂದಿಗೆ ಅವನನ್ನು ಕಣ್ಣಿಟ್ಟು ನೋಡುತ್ತಾ--ನಮ್ಮನ್ನು ನೋಡು ಅಂ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ಆಗ ಅವರಿಂದ ಏನಾದರೂ ತನಗೆ ಸಿಕ್ಕೀತೆಂದು ನಿರೀಕ್ಷಿಸಿ ಅವನು ಅವರ ಮೇಲೆ ಲಕ್ಷ್ಯವಿಟ್ಟ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ಆಗ ಪೇತ್ರನು--ಬೆಳ್ಳಿಬಂಗಾರವಂತೂ ನನ್ನಲ್ಲಿಲ್ಲ. ಆದರೆ ನನಗಿರುವದನ್ನು ನಿನಗೆ ಕೊಡುತ್ತೇನೆ; ನಜರೇತಿನ ಯೇಸ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ಲೋಕಾದಿಯಿಂದ ತನ್ನ ಎಲ್ಲಾ ಪರಿಶುದ್ಧ ಪ್ರವಾದಿ ಗಳ ಬಾಯಿಯ ಮುಖಾಂತರ ದೇವರು ತಿಳಿಸಿದ್ದೆ ಲ್ಲವುಗಳು ಯಥಾಸ್ಥಿತ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ಕ್ರಿಸ್ತನ ಹೆಸರಿನಲ್ಲಿ ಎದ್ದು ನಡೆದಾಡು ಎಂದು ಹೇಳ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ಪೇತ್ರನು ಅವನ ಬಲಗೈಯನ್ನು ಹಿಡಿದು ಎತ್ತಿದನು; ಕೂಡಲೆ ಅವನ ಪಾದಗಳೂ ಹರಡಿನ ಎಲುಬುಗಳೂ ಬಲವನ್ನು ಹೊಂದಿದ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ಆಗ ಅವನು ಹಾರಿ ನಿಂತು ನಡೆದನು. ನಡೆಯುತ್ತಾ ಹಾರುತ್ತಾ ದೇವರನ್ನು ಕೊಂಡಾಡುತ್ತಾ ಅವರೊಂದಿಗೆ ದೇವಾಲಯದೊಳ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ಪ್ರವೇಶಿ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ಅವನು ನಡೆಯುತ್ತಾ ದೇವರನ್ನು ಕೊಂಡಾಡುತ್ತಾ ಇರುವದನ್ನು ಜನರೆಲ್ಲರೂ ನೋಡ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ದೇವಾಲಯದ ಸುಂದರ ವೆಂಬ ಬಾಗಲಿನಲ್ಲಿ ಭಿಕ್ಷೆಗಾಗಿ ಕೂತುಕೊಂಡಿದ್ದವನು ಇವನೇ ಎಂದು ಅವರು ತಿಳಿದುಕೊಂಡರು; ಹಾ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ವನಿಗೆ ಸಂಭವಿಸಿದ್ದಕ್ಕಾಗಿ ಅವರು ಆಶ್ಚರ್ಯದಿಂದಲೂ ವಿಸ್ಮಯದಿಂದಲೂ ತುಂಬಿದವರಾ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ಸ್ವಸ್ಥನಾದ ಆ ಕುಂಟನು ಪೇತ್ರನನ್ನೂ ಯೋಹಾನ ನನ್ನೂ ಅಂಟಿಕೊಂಡಿದ್ದಾಗ ಜನರೆಲ್ಲರೂ ಕೂಡಿ ಅವರ ಬಳಿಗ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ತ್ಯಾಶ್ಚರ್ಯದಿಂದ ಸೊಲೊಮೋನನದೆಂದು ಕರೆಯಲ್ಪಟ್ಟ ದ್ವಾರಾಂಗಳದೊಳಕ್ಕೆ ಓಡಿ ಬಂ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ಪೇತ್ರನು ಇದನ್ನು ನೋಡಿ ಜನರಿಗೆ--ಇಸ್ರಾ ಯೇಲ್‌ ಜನರೇ, ನೀವು ಯಾಕೆ ಇದಕ್ಕೆ ಆಶ್ಚರ್ಯ ಪಡುತ್ತೀರಿ? ಇಲ್ಲವೆ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ರುವ ಸಮಯದ ವರೆಗೆ ಪರಲೋಕದಲ್ಲಿ ಆತನು ಇರುವದು ಅವಶ್ಯವಾಗಿತ್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್ವಂತ ಶಕ್ತಿಯಿಂದಾಗಲಿ ಪರಿಶುದ್ಧತೆಯಿಂದಾಗಲಿ ಈ ಮನುಷ್ಯನನ್ನು ನಡೆಯು ವಂತೆ ಮಾಡಿದೆವೋ ಎಂಬಂತೆ ನಮ್ಮ ಮೇಲೆ ಯಾಕೆ ನೀವ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ದೃಷ್ಟಿ ಇಟ್ಟು ನೋಡುತ್ತೀರಿ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ಅಬ್ರಹಾಮ ಇಸಾಕ ಯಾಕೋಬರ ದೇವರು, ನಮ್ಮ ಪಿತೃಗಳ ದೇವರು, ತನ್ನ ಮಗನಾದ ಯೇಸುವನ್ನು ಮಹಿಮೆ ಪಡಿಸಿದ್ದಾನೆ; ನೀವಾದರ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ನ್ನು ಒಪ್ಪಿಸಿಕೊಟ್ಟಿರಿ; ಪಿಲಾತನು ಆತನನ್ನು ಬಿಟ್ಟುಬಿಡಬೇಕೆಂದು ನಿರ್ಣಯಿಸಿ ದಾಗ ನೀವು ಆತನನ್ನು ಅವನ ಮುಂದ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ಲ್ಲಗಳೆದಿರ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ಹೀಗೆ ಪರಿಶುದ್ಧನೂ ನೀತಿವಂತನೂ ಆಗಿರುವಾತ ನನ್ನು ನೀವು ಬೇಡವೆಂದು ಹೇಳಿ ಒಬ್ಬ ಕೊಲೆಗಾರನನ್ನು ನಿಮಗ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ಬಿಟ್ಟುಕೊಡುವಂತೆ ಅಪೇಕ್ಷಿಸ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ಜೀವಾಧಿ ಪತಿಯನ್ನು ಕೊಲ್ಲಿಸಿದಿರಿ; ದೇವರು ಆತನನ್ನೇ ಸತ್ತವ ರೊಳಗಿಂದ ಎಬ್ಬಿಸಿದ್ದಾನೆ; ಇದಕ್ಕೆ ನಾವು ಸಾಕ್ಷಿಗಳ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ಗಿದ್ದೇವೆ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ನೀವು ನೋಡಿ ತಿಳಿದಂಥ ಈ ಮನುಷ್ಯನು ಆತನ ಹೆಸರಿನಲ್ಲಿ ನಂಬಿಕೆ ಇಟ್ಟದ್ದರಿಂದ ಆ ಹೆಸರೇ ಇವನನ್ನು ಬಲಪಡಿಸಿತು; ಹೌದ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ಯಾಕಂದರೆ ಪಿತೃಗಳಿಗೆ ಮೋಶೆಯು ನಿಜವಾಗಿಯೂ ಹೇಳಿದ್ದೇನಂದರೆ--ನನ್ನ ಹಾಗೆ ಒಬ್ಬ ಪ್ರವಾದಿಯನ್ನು ನಿಮ್ಮ ಸಹೋದರರಲ್ಲ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ಆತನಿಂದಾದ ನಂಬಿಕೆಯು ನಿಮ್ಮೆಲ್ಲರ ಮುಂದೆ ಇವನಿಗೆ ಇಂಥ ಪೂರ್ಣ ಸ್ವಸ್ಥತೆಯನ್ನು ಕೊಟ್ಟಿತ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ಈಗ ಸಹೋದರರೇ, ನಿಮ್ಮ ಅಧಿಕಾರಿಗಳು ತಿಳಿಯದೆ ಮಾಡಿದಂತೆ ನೀವೂ ಇದನ್ನು ಮಾಡಿದಿ ರೆಂದು ನಾನು ಬಲ್ಲೆ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ಕ್ರಿಸ್ತನು ಬಾಧೆಪಡ ಬೇಕೆಂದು ದೇವರು ಮುಂದಾಗಿ ತನ್ನ ಎಲ್ಲಾ ಪ್ರವಾದಿ ಗಳ ಬಾಯಿಂದ ಹೇಳಿಸಿದವುಗಳನ್ನು ಹೀಗೆ ನೆರವೇರ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ಸಿದ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ಆದದರಿಂದ ನಿಮ್ಮ ಪಾಪಗಳು ಅಳಿಸಲ್ಪಡು ವಂತೆ ನೀವು ಮಾನಸಾಂತರಪಟ್ಟು ತಿರುಗಿಕೊಳ್ಳಿರಿ; ಆಗ ಕರ್ತನ ಸನ್ನಿಧಾನದಿಂ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ಗೆ ವಿಶ್ರಾಂತಿಕಾಲಗಳು ಒದಗುವವ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ಇದಲ್ಲದೆ ಮೊದಲು ನಿಮಗೆ ಸಾರಲ್ಪ ಟ್ಟಂಥ ಯೇಸು ಕ್ರಿಸ್ತನನ್ನು ಆತನು ಕಳುಹಿಸುವನ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ನಿಮ್ಮ ದೇವರಾದ ಕರ್ತನು ನಿಮಗಾಗಿ ಎಬ್ಬಿಸುವನು; ಆತನು ನಿಮಗೆ ಹೇಳುವ ಎಲ್ಲಾ ವಿಷಯಗಳಿಗೆ ನೀವು ಕಿವಿಗೊಡತಕ್ಕದ್ದು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ಆ ಪ್ರವಾದಿಗೆ ಕಿವಿಗೊಡದಿರುವ ಪ್ರತಿಯೊಬ್ಬನೂ ಜನ ರೊಳಗಿಂದ ನಾಶವಾಗುವನು ಎಂಬದ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ಹೌದು, ಸಮುವೇಲನು ಮೊದಲುಗೊಂಡು ಎಲ್ಲಾ ಪ್ರವಾದಿ ಗಳೂ ತರುವಾಯ ಬಂದು ಮಾತನಾಡಿದವರೆಲ್ಲರೂ ಈ ದಿವಸಗಳ ವಿಷಯವಾಗ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ದರಂತೆಯೇ ಮುಂತಿಳಿ ಸಿದರ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ಇದಲ್ಲದೆ ಅಬ್ರಹಾಮನಿಗೆ--ನಿನ್ನ ಸಂತ ತಿಯ ಮೂಲಕ ಭೂಲೋಕದ ಎಲ್ಲಾ ಕುಲದವರು ಆಶೀರ್ವದಿಸಲ್ಪಡುವರು ಎಂದು ದೇವರು ನಮ್ಮ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ಅಪೊಸ್ತಲರ ಕೃತ್ಯಗಳು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7">
  <a:themeElements>
    <a:clrScheme name="Theme8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2026-09-07T03:55:42Z</dcterms:created>
  <dcterms:modified xsi:type="dcterms:W3CDTF">2026-09-07T03:55:42Z</dcterms:modified>
  <dc:title>ಅಪೊಸ್ತಲರ ಕೃತ್ಯಗಳು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