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ோக தேவனே உம்மை ஆராதனை செய்கிறோம்
பரலோக ராஜனே உம்மை ஆராதனை செய்கிறோம்
உமது அன்பின் கரங்களை நான் கண்டேனே - (2)
நான் கண்டேனே,  நான் கண்டேனே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ோசேயின் தேவனே
என்னை வழி நடத்திடுவீர் --- உமது அன்பின்
2. யோசுவாவின் தேவனே
எங்கள் மதில்களை நொறுக்குவீர் --- உமது அன்பின்
3. தேவாதி தேவனை உம்மை ஆராதனை செய்கிறோம்
ராஜாதி தேவனை உம்மை ஆராதனை செய்கிறே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2026-09-08T10:59:35Z</dcterms:created>
  <dcterms:modified xsi:type="dcterms:W3CDTF">2026-09-08T10:59:35Z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