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angel took the censer, and filled it with fire of the altar, and cast it into the earth: and there were voices, and thunderings, and lightnings, and an earthquake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angel took the censer, and filled it with fire of the altar, and cast it into the earth: and there were voices, and thunderings, and lightnings, and an earthquake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seven angels which had the seven trumpets prepared themselves to sound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first angel sounded, and there followed hail and fire mingled with blood, and they were cast upon the earth: and the third part of trees was burnt up, and all green grass was burnt up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first angel sounded, and there followed hail and fire mingled with blood, and they were cast upon the earth: and the third part of trees was burnt up, and all green grass was burnt up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second angel sounded, and as it were a great mountain burning with fire was cast into the sea: and the third part of the sea became blood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second angel sounded, and as it were a great mountain burning with fire was cast into the sea: and the third part of the sea became blood;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third part of the creatures which were in the sea, and had life, died; and the third part of the ships were destroyed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third part of the creatures which were in the sea, and had life, died; and the third part of the ships were destroyed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third angel sounded, and there fell a great star from heaven, burning as it were a lamp, and it fell upon the third part of the rivers, and upon the fountains of waters;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when he had opened the seventh seal, there was silence in heaven about the space of half an hour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third angel sounded, and there fell a great star from heaven, burning as it were a lamp, and it fell upon the third part of the rivers, and upon the fountains of waters;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name of the star is called Wormwood: and the third part of the waters became wormwood; and many men died of the waters, because they were made bitter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name of the star is called Wormwood: and the third part of the waters became wormwood; and many men died of the waters, because they were made bitter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fourth angel sounded, and the third part of the sun was smitten, and the third part of the moon, and the third part of the stars; so as the third part of them was darkened, and the day shone not for a third part of it, and the night likewise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fourth angel sounded, and the third part of the sun was smitten, and the third part of the moon, and the third part of the stars; so as the third part of them was darkened, and the day shone not for a third part of it, and the night likewise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fourth angel sounded, and the third part of the sun was smitten, and the third part of the moon, and the third part of the stars; so as the third part of them was darkened, and the day shone not for a third part of it, and the night likewise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 beheld, and heard an angel flying through the midst of heaven, saying with a loud voice, Woe, woe, woe, to the citizens of the earth by reason of the other voices of the trumpet of the three angels, which are yet to sound!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 beheld, and heard an angel flying through the midst of heaven, saying with a loud voice, Woe, woe, woe, to the citizens of the earth by reason of the other voices of the trumpet of the three angels, which are yet to sound!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 beheld, and heard an angel flying through the midst of heaven, saying with a loud voice, Woe, woe, woe, to the citizens of the earth by reason of the other voices of the trumpet of the three angels, which are yet to sound!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I saw the seven angels which stood before God; and to them were given seven trumpets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I saw the seven angels which stood before God; and to them were given seven trumpets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another angel came and stood at the altar, having a golden censer; and there was given unto him much incense, that he should offer it with the prayers of all saints upon the golden altar which was before the throne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another angel came and stood at the altar, having a golden censer; and there was given unto him much incense, that he should offer it with the prayers of all saints upon the golden altar which was before the throne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another angel came and stood at the altar, having a golden censer; and there was given unto him much incense, that he should offer it with the prayers of all saints upon the golden altar which was before the throne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smoke of the incense, which came with the prayers of the saints, ascended up before God out of the angel's hand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smoke of the incense, which came with the prayers of the saints, ascended up before God out of the angel's hand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, அந்தத் தூதன் தூபகலசத்தை எடுத்து, அதைப் பலிபீடத்து நெருப்பினால் நிரப்பி, பூமி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ட்டினான்; உடனே சத்தங்களும், இடிமுழக்கங்களும், மின்னல்களும், பூமியதிர்ச்சியும் உண்டாயின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, ஏழு எக்காளங்களையுடைய ஏழு தூதர்கள் எக்காளம் ஊதுகிறதற்குத் தங்களை ஆயத்தப்படுத்தின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ுதலாம் தூதன் எக்காளம் ஊதினான்; அப்பொழுது இரத்தங்கலந்த கல்மழையும் அக்கினியும் உண்டாகி, பூமி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ட்டப்பட்டது; அதினால் மரங்களில் மூன்றிலொருபங்கு வெந்துபோயிற்று, பசும்புல்லெல்லாம் எரிந்துபோயிற்ற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ரண்டாம் தூதன் எக்காளம் ஊதினான்; அப்பொழுது அக்கினியால் எரிகிறபெரிய மலைபோன்றதொன்று சமுத்திரத்த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ோடப்பட்டது. அதினால் சமுத்திரத்தில் மூன்றிலொருபங்கு இரத்தமாயிற்ற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முத்திரத்திலிருந்த ஜீவனுள்ள சிருஷ்டிகளில் மூன்றிலொருபங்கு செத்துப்போயிற்று; கப்பல்கள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ூன்றிலொருபங்கு சேதமாயிற்ற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ூன்றாம் தூதன் எக்காளம் ஊதினான்; அப்பொழுது ஒரு பெரிய நட்சத்திரம் தீவட்டியைப்போல எரிந்த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 ஏழாம் முத்திரையை உடைத்தபோது, பரலோகத்தில் ஏறக்குறைய அரைமணிநேரமளவும் அமைதல் உண்டாயிற்ற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ானத்திலிருந்து விழுந்தது; அது ஆறுகளில் மூன்றிலொருபங்கின்மேலும், நீருற்றுகளின்மேலும் விழுந்த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 நட்சத்திரத்திற்கு எட்டியென்று பெயர்; அதினால் தண்ணீரில் மூன்றிலொருபங்கு எட்டியைப்போல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சப்பாயிற்று; இப்படிக் கசப்பான தண்ணீரினால் மனுஷரில் அநேகர் செத்த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காம் தூதன் எக்காளம் ஊதினான்; அப்பொழுது சூரியனில் மூன்றிலொரு பங்கும், சந்திரன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ூன்றிலொருபங்கும், நட்சத்திரங்களில் மூன்றிலொருபங்கும் சேதப்பட்டது, அவற்றவற்றில் மூன்றிலொருபங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ருளடைந்தது; பகலிலும் மூன்றிலொருபங்கு பிரகாசமில்லாமற்போயிற்று, இரவிலும் அப்படியேயாயிற்ற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, ஒரு தூதன் வானத்தின் மத்தியிலே பறந்துவரக்கண்டேன்; அவன் மகா சத்தமிட்டு: இனி எக்காள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ஊதப்போகிற மற்ற மூன்று தூதருடைய எக்காள சத்தங்களினால் பூமியில் குடியிருக்கிறவர்களுக்கு ஐயோ, ஐயோ, ஐய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(ஆபத்துவரும்) என்று சொல்லக்கேட்ட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பு, தேவனுக்குமுன்பாக நிற்கிற ஏழு தூதர்களையுங் கண்டேன், அவர்களுக்கு ஏழு எக்காள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டுக்கப்பட்ட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ேறொரு தூதனும் வந்து, தூபங்காட்டும் பொற்கலசத்தைப் பிடித்துப் பலிபீடத்தின் படியிலே நின்றா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ிங்காசனத்திற்குமுன்பாக இருந்த பொற்பீடத்தின்மேல் சகல பரிசுத்தவான்களுடைய ஜெபங்களோடும் செலுத்தும்ப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ிகுந்த தூபவர்க்கம் அவனுக்குக் கொடுக்கப்பட்ட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பரிசுத்தவான்களுடைய ஜெபங்களோடும் செலுத்தப்பட்ட தூபவர்க்கத்தின் புகையானது அதனுடை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ையிலிருந்து தேவனுக்குமுன்பாக எழும்பிற்ற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2026-06-03T13:38:16Z</dcterms:created>
  <dcterms:modified xsi:type="dcterms:W3CDTF">2026-06-03T13:38:16Z</dcterms:modified>
  <dc:title>வெளி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