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, ஏழு எக்காளங்களையுடைய ஏழு தூதர்கள் எக்காளம் ஊதுகிறதற்குத் தங்களை ஆயத்தப்படுத்த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தூதன் எக்காளம் ஊதினான்; அப்பொழுது இரத்தங்கலந்த கல்மழையும் அக்கினியும் உண்டாகி, பூமியிலே கொட்டப்பட்டது; அதினால் மரங்களில் மூன்றிலொருபங்கு வெந்துபோயிற்று, பசும்புல்லெல்லாம் எரிந்து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தூதன் எக்காளம் ஊதினான்; அப்பொழுது இரத்தங்கலந்த கல்மழையும் அக்கினியும் உண்டாகி, பூமியிலே கொட்டப்பட்டது; அதினால் மரங்களில் மூன்றிலொருபங்கு வெந்துபோயிற்று, பசும்புல்லெல்லாம் எரிந்து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ண்டாம் தூதன் எக்காளம் ஊதினான்; அப்பொழுது அக்கினியால் எரிகிறபெரிய மலைபோன்றதொன்று சமுத்திரத்திலே போடப்பட்டது. அதினால் சமுத்திரத்தில் மூன்றிலொருபங்கு இரத்தமா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ண்டாம் தூதன் எக்காளம் ஊதினான்; அப்பொழுது அக்கினியால் எரிகிறபெரிய மலைபோன்றதொன்று சமுத்திரத்திலே போடப்பட்டது. அதினால் சமுத்திரத்தில் மூன்றிலொருபங்கு இரத்தமா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ுத்திரத்திலிருந்த ஜீவனுள்ள சிருஷ்டிகளில் மூன்றிலொருபங்கு செத்துப்போயிற்று; கப்பல்களில் மூன்றிலொருபங்கு சேதம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ன்றாம் தூதன் எக்காளம் ஊதினான்; அப்பொழுது ஒரு பெரிய நட்சத்திரம் தீவட்டியைப்போல எரிந்து, வானத்திலிருந்து விழுந்தது; அது ஆறுகளில் மூன்றிலொருபங்கின்மேலும், நீருற்றுகளின்மேலும் விழ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ன்றாம் தூதன் எக்காளம் ஊதினான்; அப்பொழுது ஒரு பெரிய நட்சத்திரம் தீவட்டியைப்போல எரிந்து, வானத்திலிருந்து விழுந்தது; அது ஆறுகளில் மூன்றிலொருபங்கின்மேலும், நீருற்றுகளின்மேலும் விழ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நட்சத்திரத்திற்கு எட்டியென்று பெயர்; அதினால் தண்ணீரில் மூன்றிலொருபங்கு எட்டியைப்போலக் கசப்பாயிற்று; இப்படிக் கசப்பான தண்ணீரினால் மனுஷரில் அநேகர் செ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நட்சத்திரத்திற்கு எட்டியென்று பெயர்; அதினால் தண்ணீரில் மூன்றிலொருபங்கு எட்டியைப்போலக் கசப்பாயிற்று; இப்படிக் கசப்பான தண்ணீரினால் மனுஷரில் அநேகர் செ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ஏழாம் முத்திரையை உடைத்தபோது, பரலோகத்தில் ஏறக்குறைய அரைமணிநேரமளவும் அமைதல் உண்ட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காம் தூதன் எக்காளம் ஊதினான்; அப்பொழுது சூரியனில் மூன்றிலொரு பங்கும், சந்திரனில் மூன்றிலொருபங்கும், நட்சத்திரங்களில் மூன்றிலொருபங்கும் சேதப்பட்டது, அவற்றவற்றில் மூன்றிலொருபங்கு இருளடைந்தது; பகலிலும் மூன்றிலொருபங்கு பிரகாசமில்லாமற்போயிற்று, இரவிலும் அப்படியேய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காம் தூதன் எக்காளம் ஊதினான்; அப்பொழுது சூரியனில் மூன்றிலொரு பங்கும், சந்திரனில் மூன்றிலொருபங்கும், நட்சத்திரங்களில் மூன்றிலொருபங்கும் சேதப்பட்டது, அவற்றவற்றில் மூன்றிலொருபங்கு இருளடைந்தது; பகலிலும் மூன்றிலொருபங்கு பிரகாசமில்லாமற்போயிற்று, இரவிலும் அப்படியேய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காம் தூதன் எக்காளம் ஊதினான்; அப்பொழுது சூரியனில் மூன்றிலொரு பங்கும், சந்திரனில் மூன்றிலொருபங்கும், நட்சத்திரங்களில் மூன்றிலொருபங்கும் சேதப்பட்டது, அவற்றவற்றில் மூன்றிலொருபங்கு இருளடைந்தது; பகலிலும் மூன்றிலொருபங்கு பிரகாசமில்லாமற்போயிற்று, இரவிலும் அப்படியேயா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ஒரு தூதன் வானத்தின் மத்தியிலே பறந்துவரக்கண்டேன்; அவன் மகா சத்தமிட்டு: இனி எக்காளம் ஊதப்போகிற மற்ற மூன்று தூதருடைய எக்காள சத்தங்களினால் பூமியில் குடியிருக்கிறவர்களுக்கு ஐயோ, ஐயோ, ஐயோ, (ஆபத்துவரும்) என்று சொல்லக்கே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ஒரு தூதன் வானத்தின் மத்தியிலே பறந்துவரக்கண்டேன்; அவன் மகா சத்தமிட்டு: இனி எக்காளம் ஊதப்போகிற மற்ற மூன்று தூதருடைய எக்காள சத்தங்களினால் பூமியில் குடியிருக்கிறவர்களுக்கு ஐயோ, ஐயோ, ஐயோ, (ஆபத்துவரும்) என்று சொல்லக்கேட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, தேவனுக்குமுன்பாக நிற்கிற ஏழு தூதர்களையுங் கண்டேன், அவர்களுக்கு ஏழு எக்காளங்கள் கொடுக்கப்ப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றொரு தூதனும் வந்து, தூபங்காட்டும் பொற்கலசத்தைப் பிடித்துப் பலிபீடத்தின் படியிலே நின்றான்; சிங்காசனத்திற்குமுன்பாக இருந்த பொற்பீடத்தின்மேல் சகல பரிசுத்தவான்களுடைய ஜெபங்களோடும் செலுத்தும்படி மிகுந்த தூபவர்க்கம் அவனுக்குக் கொடுக்கப்ப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றொரு தூதனும் வந்து, தூபங்காட்டும் பொற்கலசத்தைப் பிடித்துப் பலிபீடத்தின் படியிலே நின்றான்; சிங்காசனத்திற்குமுன்பாக இருந்த பொற்பீடத்தின்மேல் சகல பரிசுத்தவான்களுடைய ஜெபங்களோடும் செலுத்தும்படி மிகுந்த தூபவர்க்கம் அவனுக்குக் கொடுக்கப்பட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பரிசுத்தவான்களுடைய ஜெபங்களோடும் செலுத்தப்பட்ட தூபவர்க்கத்தின் புகையானது அதனுடைய கையிலிருந்து தேவனுக்குமுன்பாக எழும்ப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பரிசுத்தவான்களுடைய ஜெபங்களோடும் செலுத்தப்பட்ட தூபவர்க்கத்தின் புகையானது அதனுடைய கையிலிருந்து தேவனுக்குமுன்பாக எழும்ப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அந்தத் தூதன் தூபகலசத்தை எடுத்து, அதைப் பலிபீடத்து நெருப்பினால் நிரப்பி, பூமியிலே கொட்டினான்; உடனே சத்தங்களும், இடிமுழக்கங்களும், மின்னல்களும், பூமியதிர்ச்சியும் உண்டாயி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, அந்தத் தூதன் தூபகலசத்தை எடுத்து, அதைப் பலிபீடத்து நெருப்பினால் நிரப்பி, பூமியிலே கொட்டினான்; உடனே சத்தங்களும், இடிமுழக்கங்களும், மின்னல்களும், பூமியதிர்ச்சியும் உண்டாயி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ంతట ఏడు బూరలు పట్టుకొనియున్న ఆ యేడుగురు దూతలు ఊదుటకు సిద్ధ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ొదటి దూత బూర ఊదినప్పుడు రక్తముతో మిళితమైన వడగండ్లును అగ్నియు పుట్టి భూమిపైన పడవేయబడెను; అందువల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ిలో మూడవ భాగము కాలి పోయెను, చెట్లలో మూడవ భాగమును కాలిపోయెను, పచ్చగడ్డియంతయు కాల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రెండవ దూత బూర ఊదినప్పుడు అగ్నిచేత మండుచున్న పెద్ద కొండవంటిది ఒక్కటి సముద్రములో పడ వే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దువలన సముద్రములో మూడవ భాగము రక్త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సముద్రములోని ప్రాణముగల జంతువులలో మూడవ భాగము చచ్చెను, ఓడలలో మూడవ భాగము నాశన 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ూడవ దూత బూర ఊదినప్పుడు దివిటీవలె మండుచున్న యొక పెద్ద నక్షత్రము ఆకాశమునుండి రాలి నదుల మూడ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గముమీదను నీటిబుగ్గల మీదను 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 నక్షత్రమునకు మాచిపత్రియని పేరు. అందువలన నీళ్లలో మూడవభాగము మాచిపత్రి యాయెను; నీళ్లు చేద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యినందున వాటివలన మనుష్యులలో అనేకులు చ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యన యేడవ ముద్రను విప్పినప్పుడు పరలోక మందు ఇంచుమించు అరగంటసేపు నిశ్శబ్దముగా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ాలుగవ దూత బూర ఊదినప్పుడు సూర్య చంద్ర నక్షత్రములలో మూడవ భాగము చీకటి కమ్మునట్లును, పగటిలో మూడ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గమున సూర్యుడు ప్రకాశింప కుండునట్లును, రాత్రిలో మూడవ భాగమున చంద్ర నక్షత్రములు ప్రకాశింపకుండునట్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లో మూడవ భాగము కొట్ట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నేను చూడగా ఆకాశమధ్యమున ఒక పక్షి రాజు ఎగురుచు--బూరలు ఊదబోవుచున్న ముగ్గురు దూతల బూర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బ్దములనుబట్టి భూనివాసులకు అయ్యో, అయ్యో, అయ్యో, అని గొప్ప స్వరముతో చెప్పుట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ంతట నేను దేవునియెదుట నిలుచు ఏడుగురు దూతలను చూచితిని; వారికి ఏడు బూరలి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రియు సువర్ణధూపార్తి చేత పట్టుకొనియున్న వేరొక దూతవచ్చి బలిపీఠము ఎదుట నిలువగా సింహా సనము ఎదుట ఉ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ువర్ణబలిపీఠముపైన పరిశుద్ధులందరి ప్రార్థనలతో కలుపుటకై అతనికి బహు ధూపద్రవ్యములు 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ా ధూపద్రవ్యముల పొగ పరిశుద్ధుల ప్రార్థనలతో కలిసి దూత చేతిలోనుండి పైకి లేచి దేవుని సన్నిధ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ర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దూత ధూపార్తిని తీసికొని, బలి పీఠముపైనున్న నిప్పులతో దానిని నింపి, భూమిమీద పడ వేయగా ఉరు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్వనులు మెరుపులు భూకంపమును కల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2026-07-31T18:37:55Z</dcterms:created>
  <dcterms:modified xsi:type="dcterms:W3CDTF">2026-07-31T18:37:55Z</dcterms:modified>
  <dc:title>வெளி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