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o think of the heavenly land, 
Where white-robed angels are, 
Where many a friend is gathered safe 
From fear, and toil, and c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ll be no parting, there'll be no parting, 
There'll be no parting, there'll be no parting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ve to think of the heavenly land, 
Where my Redeemer reigns, 
Where rapturous songs of triumph rise 
In endless jovous strain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love to think of the heavenly land, 
The saints' eternal home, 
Where palms, and robes, and crowns ne'er fade,
And all our joys are one.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love to think of the heavenly land, 
The greetings there we'll meet, 
The harps — the songs for ever ours — 
The walks — the golden street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love to think of the heavenly land, 
That promised land so fair; 
Oh, how my raptured spirit longs 
To be for ever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2026-07-30T16:02:56Z</dcterms:created>
  <dcterms:modified xsi:type="dcterms:W3CDTF">2026-07-30T16:02:56Z</dcterms:modified>
  <dc:title>Hymn : 991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