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ருவம் இன்னது என்று அறி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ம் இந்த ஏழையை நீர் க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ப்ப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ுகழ்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வில் நின்று பிராணனை மீட்ட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இரக்கத்தால் கீரிடம் சூட்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ினால் எந்தன் வாயை நிரப்ப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ைப் போல் சிறகை விரிக்கச்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ுக்குத் தக்கதாக செய்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ெரிய கிருபையாலே நேச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2026-07-31T19:08:15Z</dcterms:created>
  <dcterms:modified xsi:type="dcterms:W3CDTF">2026-07-31T19:08:15Z</dcterms:modified>
  <dc:title>துதிப் பாடல்கள் : 705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